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3" r:id="rId4"/>
    <p:sldId id="266" r:id="rId5"/>
    <p:sldId id="267" r:id="rId6"/>
    <p:sldId id="268" r:id="rId7"/>
    <p:sldId id="269" r:id="rId8"/>
    <p:sldId id="264" r:id="rId9"/>
    <p:sldId id="270" r:id="rId10"/>
    <p:sldId id="259" r:id="rId11"/>
    <p:sldId id="257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CEE1F2"/>
    <a:srgbClr val="F6D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677C-9703-4D3F-9FA1-5B0215D1F78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C1144-E079-42E1-BA69-6C01D5747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9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677C-9703-4D3F-9FA1-5B0215D1F78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C1144-E079-42E1-BA69-6C01D5747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53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677C-9703-4D3F-9FA1-5B0215D1F78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C1144-E079-42E1-BA69-6C01D5747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7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677C-9703-4D3F-9FA1-5B0215D1F78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C1144-E079-42E1-BA69-6C01D5747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62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677C-9703-4D3F-9FA1-5B0215D1F78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C1144-E079-42E1-BA69-6C01D5747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05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677C-9703-4D3F-9FA1-5B0215D1F78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C1144-E079-42E1-BA69-6C01D5747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0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677C-9703-4D3F-9FA1-5B0215D1F78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C1144-E079-42E1-BA69-6C01D5747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54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677C-9703-4D3F-9FA1-5B0215D1F78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C1144-E079-42E1-BA69-6C01D5747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8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677C-9703-4D3F-9FA1-5B0215D1F78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C1144-E079-42E1-BA69-6C01D5747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43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677C-9703-4D3F-9FA1-5B0215D1F78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C1144-E079-42E1-BA69-6C01D5747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1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677C-9703-4D3F-9FA1-5B0215D1F78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C1144-E079-42E1-BA69-6C01D5747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95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9677C-9703-4D3F-9FA1-5B0215D1F78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C1144-E079-42E1-BA69-6C01D5747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23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2.gi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0" y="-893399"/>
            <a:ext cx="12746276" cy="8290747"/>
            <a:chOff x="0" y="-893399"/>
            <a:chExt cx="12746276" cy="829074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3405">
              <a:off x="605510" y="-893399"/>
              <a:ext cx="12140766" cy="829074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Subtitle 2"/>
          <p:cNvSpPr txBox="1">
            <a:spLocks/>
          </p:cNvSpPr>
          <p:nvPr/>
        </p:nvSpPr>
        <p:spPr>
          <a:xfrm>
            <a:off x="401290" y="5449801"/>
            <a:ext cx="2996485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 smtClean="0">
                <a:solidFill>
                  <a:schemeClr val="bg1"/>
                </a:solidFill>
                <a:latin typeface="+mj-lt"/>
              </a:rPr>
              <a:t>Oleh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:</a:t>
            </a:r>
          </a:p>
          <a:p>
            <a:pPr marL="342900" indent="-342900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Christian Agustin</a:t>
            </a:r>
          </a:p>
          <a:p>
            <a:pPr marL="342900" indent="-342900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Devin Hewitt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954009" y="859204"/>
            <a:ext cx="8237991" cy="643146"/>
            <a:chOff x="3954009" y="859204"/>
            <a:chExt cx="8237991" cy="643146"/>
          </a:xfrm>
        </p:grpSpPr>
        <p:sp>
          <p:nvSpPr>
            <p:cNvPr id="27" name="Title 1"/>
            <p:cNvSpPr txBox="1">
              <a:spLocks/>
            </p:cNvSpPr>
            <p:nvPr/>
          </p:nvSpPr>
          <p:spPr>
            <a:xfrm>
              <a:off x="3991429" y="859204"/>
              <a:ext cx="8200571" cy="60673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b="1" dirty="0" smtClean="0">
                  <a:solidFill>
                    <a:schemeClr val="bg1"/>
                  </a:solidFill>
                </a:rPr>
                <a:t>SURAT LAMARAN PEKERJAAN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29" name="Title 1"/>
            <p:cNvSpPr txBox="1">
              <a:spLocks/>
            </p:cNvSpPr>
            <p:nvPr/>
          </p:nvSpPr>
          <p:spPr>
            <a:xfrm>
              <a:off x="3954009" y="895611"/>
              <a:ext cx="8200571" cy="60673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b="1" dirty="0" smtClean="0"/>
                <a:t>SURAT LAMARAN PEKERJAAN</a:t>
              </a:r>
              <a:endParaRPr lang="en-US" sz="5400" dirty="0"/>
            </a:p>
          </p:txBody>
        </p:sp>
      </p:grpSp>
      <p:sp>
        <p:nvSpPr>
          <p:cNvPr id="30" name="Isosceles Triangle 29"/>
          <p:cNvSpPr/>
          <p:nvPr/>
        </p:nvSpPr>
        <p:spPr>
          <a:xfrm rot="649829">
            <a:off x="983145" y="-6943728"/>
            <a:ext cx="5523511" cy="13387559"/>
          </a:xfrm>
          <a:prstGeom prst="triangle">
            <a:avLst>
              <a:gd name="adj" fmla="val 50631"/>
            </a:avLst>
          </a:prstGeom>
          <a:gradFill>
            <a:gsLst>
              <a:gs pos="22000">
                <a:schemeClr val="accent1">
                  <a:lumMod val="5000"/>
                  <a:lumOff val="95000"/>
                </a:schemeClr>
              </a:gs>
              <a:gs pos="100000">
                <a:srgbClr val="CEE1F2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2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24000" decel="28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6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2000" fill="remove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100" y="393700"/>
            <a:ext cx="143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Page of TEXT:</a:t>
            </a:r>
          </a:p>
        </p:txBody>
      </p:sp>
      <p:sp>
        <p:nvSpPr>
          <p:cNvPr id="3" name="Rectangle 2"/>
          <p:cNvSpPr/>
          <p:nvPr/>
        </p:nvSpPr>
        <p:spPr>
          <a:xfrm>
            <a:off x="292100" y="763032"/>
            <a:ext cx="11717383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Sesuatu</a:t>
            </a:r>
            <a:r>
              <a:rPr lang="en-US" sz="1200" dirty="0" smtClean="0"/>
              <a:t> yang </a:t>
            </a:r>
            <a:r>
              <a:rPr lang="en-US" sz="1200" dirty="0" err="1" smtClean="0"/>
              <a:t>harus</a:t>
            </a:r>
            <a:r>
              <a:rPr lang="en-US" sz="1200" dirty="0" smtClean="0"/>
              <a:t> </a:t>
            </a:r>
            <a:r>
              <a:rPr lang="en-US" sz="1200" dirty="0" err="1" smtClean="0"/>
              <a:t>diketahui</a:t>
            </a:r>
            <a:r>
              <a:rPr lang="en-US" sz="1200" dirty="0" smtClean="0"/>
              <a:t> </a:t>
            </a:r>
            <a:r>
              <a:rPr lang="en-US" sz="1200" dirty="0" err="1" smtClean="0"/>
              <a:t>dalam</a:t>
            </a:r>
            <a:r>
              <a:rPr lang="en-US" sz="1200" dirty="0" smtClean="0"/>
              <a:t> </a:t>
            </a:r>
            <a:r>
              <a:rPr lang="en-US" sz="1200" dirty="0" err="1" smtClean="0"/>
              <a:t>menulis</a:t>
            </a:r>
            <a:r>
              <a:rPr lang="en-US" sz="1200" dirty="0" smtClean="0"/>
              <a:t> </a:t>
            </a:r>
            <a:r>
              <a:rPr lang="en-US" sz="1200" dirty="0" err="1" smtClean="0"/>
              <a:t>surat</a:t>
            </a:r>
            <a:r>
              <a:rPr lang="en-US" sz="1200" dirty="0" smtClean="0"/>
              <a:t> </a:t>
            </a:r>
            <a:r>
              <a:rPr lang="en-US" sz="1200" dirty="0" err="1" smtClean="0"/>
              <a:t>lamaran</a:t>
            </a:r>
            <a:r>
              <a:rPr lang="en-US" sz="1200" dirty="0" smtClean="0"/>
              <a:t> </a:t>
            </a:r>
            <a:r>
              <a:rPr lang="en-US" sz="1200" dirty="0" err="1" smtClean="0"/>
              <a:t>pekerjaan</a:t>
            </a:r>
            <a:r>
              <a:rPr lang="en-US" sz="1200" dirty="0" smtClean="0"/>
              <a:t> </a:t>
            </a:r>
            <a:r>
              <a:rPr lang="en-US" sz="1200" dirty="0" err="1" smtClean="0"/>
              <a:t>adalah</a:t>
            </a:r>
            <a:r>
              <a:rPr lang="en-US" sz="1200" dirty="0" smtClean="0"/>
              <a:t> </a:t>
            </a:r>
            <a:r>
              <a:rPr lang="en-US" sz="1200" dirty="0" err="1" smtClean="0"/>
              <a:t>membuatnya</a:t>
            </a:r>
            <a:r>
              <a:rPr lang="en-US" sz="1200" dirty="0" smtClean="0"/>
              <a:t> </a:t>
            </a:r>
            <a:r>
              <a:rPr lang="en-US" sz="1200" dirty="0" err="1" smtClean="0"/>
              <a:t>dengan</a:t>
            </a:r>
            <a:r>
              <a:rPr lang="en-US" sz="1200" dirty="0" smtClean="0"/>
              <a:t> </a:t>
            </a:r>
            <a:r>
              <a:rPr lang="en-US" sz="1200" dirty="0" err="1" smtClean="0"/>
              <a:t>semenarik</a:t>
            </a:r>
            <a:r>
              <a:rPr lang="en-US" sz="1200" dirty="0" smtClean="0"/>
              <a:t> </a:t>
            </a:r>
            <a:r>
              <a:rPr lang="en-US" sz="1200" dirty="0" err="1" smtClean="0"/>
              <a:t>mungkin</a:t>
            </a:r>
            <a:r>
              <a:rPr lang="en-US" sz="1200" dirty="0" smtClean="0"/>
              <a:t> </a:t>
            </a:r>
            <a:r>
              <a:rPr lang="en-US" sz="1200" dirty="0" err="1" smtClean="0"/>
              <a:t>tanpa</a:t>
            </a:r>
            <a:r>
              <a:rPr lang="en-US" sz="1200" dirty="0" smtClean="0"/>
              <a:t> </a:t>
            </a:r>
            <a:r>
              <a:rPr lang="en-US" sz="1200" dirty="0" err="1" smtClean="0"/>
              <a:t>secara</a:t>
            </a:r>
            <a:r>
              <a:rPr lang="en-US" sz="1200" dirty="0" smtClean="0"/>
              <a:t> </a:t>
            </a:r>
            <a:r>
              <a:rPr lang="en-US" sz="1200" dirty="0" err="1" smtClean="0"/>
              <a:t>berlebihan</a:t>
            </a:r>
            <a:r>
              <a:rPr lang="en-US" sz="1200" dirty="0" smtClean="0"/>
              <a:t>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pandir</a:t>
            </a:r>
            <a:r>
              <a:rPr lang="en-US" sz="1200" dirty="0" smtClean="0"/>
              <a:t>. </a:t>
            </a:r>
            <a:r>
              <a:rPr lang="en-US" sz="1200" dirty="0" err="1" smtClean="0"/>
              <a:t>Ini</a:t>
            </a:r>
            <a:r>
              <a:rPr lang="en-US" sz="1200" dirty="0" smtClean="0"/>
              <a:t> </a:t>
            </a:r>
            <a:r>
              <a:rPr lang="en-US" sz="1200" dirty="0" err="1" smtClean="0"/>
              <a:t>akan</a:t>
            </a:r>
            <a:r>
              <a:rPr lang="en-US" sz="1200" dirty="0" smtClean="0"/>
              <a:t> </a:t>
            </a:r>
            <a:r>
              <a:rPr lang="en-US" sz="1200" dirty="0" err="1" smtClean="0"/>
              <a:t>meyakinkan</a:t>
            </a:r>
            <a:r>
              <a:rPr lang="en-US" sz="1200" dirty="0" smtClean="0"/>
              <a:t> </a:t>
            </a:r>
            <a:r>
              <a:rPr lang="en-US" sz="1200" dirty="0" err="1" smtClean="0"/>
              <a:t>pelamar</a:t>
            </a:r>
            <a:r>
              <a:rPr lang="en-US" sz="1200" dirty="0" smtClean="0"/>
              <a:t> </a:t>
            </a:r>
            <a:r>
              <a:rPr lang="en-US" sz="1200" dirty="0" err="1" smtClean="0"/>
              <a:t>untuk</a:t>
            </a:r>
            <a:r>
              <a:rPr lang="en-US" sz="1200" dirty="0" smtClean="0"/>
              <a:t> </a:t>
            </a:r>
            <a:r>
              <a:rPr lang="en-US" sz="1200" dirty="0" err="1" smtClean="0"/>
              <a:t>mendapat</a:t>
            </a:r>
            <a:r>
              <a:rPr lang="en-US" sz="1200" dirty="0" smtClean="0"/>
              <a:t> </a:t>
            </a:r>
            <a:r>
              <a:rPr lang="en-US" sz="1200" dirty="0" err="1" smtClean="0"/>
              <a:t>pekerjaan</a:t>
            </a:r>
            <a:r>
              <a:rPr lang="en-US" sz="1200" dirty="0" smtClean="0"/>
              <a:t> </a:t>
            </a:r>
            <a:r>
              <a:rPr lang="en-US" sz="1200" dirty="0" err="1" smtClean="0"/>
              <a:t>tersebut</a:t>
            </a:r>
            <a:r>
              <a:rPr lang="en-US" sz="1200" dirty="0" smtClean="0"/>
              <a:t>. (</a:t>
            </a:r>
            <a:r>
              <a:rPr lang="en-US" sz="1200" dirty="0" err="1" smtClean="0"/>
              <a:t>Jadi</a:t>
            </a:r>
            <a:r>
              <a:rPr lang="en-US" sz="1200" dirty="0" smtClean="0"/>
              <a:t> </a:t>
            </a:r>
            <a:r>
              <a:rPr lang="en-US" sz="1200" dirty="0" err="1" smtClean="0"/>
              <a:t>dalam</a:t>
            </a:r>
            <a:r>
              <a:rPr lang="en-US" sz="1200" dirty="0" smtClean="0"/>
              <a:t> </a:t>
            </a:r>
            <a:r>
              <a:rPr lang="en-US" sz="1200" dirty="0" err="1" smtClean="0"/>
              <a:t>presentasi</a:t>
            </a:r>
            <a:r>
              <a:rPr lang="en-US" sz="1200" dirty="0" smtClean="0"/>
              <a:t> </a:t>
            </a:r>
            <a:r>
              <a:rPr lang="en-US" sz="1200" dirty="0" err="1" smtClean="0"/>
              <a:t>ini</a:t>
            </a:r>
            <a:r>
              <a:rPr lang="en-US" sz="1200" dirty="0" smtClean="0"/>
              <a:t>, </a:t>
            </a:r>
            <a:r>
              <a:rPr lang="en-US" sz="1200" dirty="0" err="1" smtClean="0"/>
              <a:t>akan</a:t>
            </a:r>
            <a:r>
              <a:rPr lang="en-US" sz="1200" dirty="0" smtClean="0"/>
              <a:t> </a:t>
            </a:r>
            <a:r>
              <a:rPr lang="en-US" sz="1200" dirty="0" err="1" smtClean="0"/>
              <a:t>dijelaskan</a:t>
            </a:r>
            <a:r>
              <a:rPr lang="en-US" sz="1200" dirty="0" smtClean="0"/>
              <a:t> </a:t>
            </a:r>
            <a:r>
              <a:rPr lang="en-US" sz="1200" dirty="0" err="1" smtClean="0"/>
              <a:t>pengertian</a:t>
            </a:r>
            <a:r>
              <a:rPr lang="en-US" sz="1200" dirty="0" smtClean="0"/>
              <a:t>, </a:t>
            </a:r>
            <a:r>
              <a:rPr lang="en-US" sz="1200" dirty="0" err="1" smtClean="0"/>
              <a:t>tujuan</a:t>
            </a:r>
            <a:r>
              <a:rPr lang="en-US" sz="1200" dirty="0" smtClean="0"/>
              <a:t>, </a:t>
            </a:r>
            <a:r>
              <a:rPr lang="en-US" sz="1200" dirty="0" err="1" smtClean="0"/>
              <a:t>jenis-jenis</a:t>
            </a:r>
            <a:r>
              <a:rPr lang="en-US" sz="1200" dirty="0" smtClean="0"/>
              <a:t>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struktur</a:t>
            </a:r>
            <a:r>
              <a:rPr lang="en-US" sz="1200" dirty="0" smtClean="0"/>
              <a:t> </a:t>
            </a:r>
            <a:r>
              <a:rPr lang="en-US" sz="1200" dirty="0" err="1" smtClean="0"/>
              <a:t>tentang</a:t>
            </a:r>
            <a:r>
              <a:rPr lang="en-US" sz="1200" dirty="0" smtClean="0"/>
              <a:t> </a:t>
            </a:r>
            <a:r>
              <a:rPr lang="en-US" sz="1200" dirty="0" err="1" smtClean="0"/>
              <a:t>surat</a:t>
            </a:r>
            <a:r>
              <a:rPr lang="en-US" sz="1200" dirty="0" smtClean="0"/>
              <a:t> </a:t>
            </a:r>
            <a:r>
              <a:rPr lang="en-US" sz="1200" dirty="0" err="1" smtClean="0"/>
              <a:t>pelamaran</a:t>
            </a:r>
            <a:r>
              <a:rPr lang="en-US" sz="1200" dirty="0" smtClean="0"/>
              <a:t> </a:t>
            </a:r>
            <a:r>
              <a:rPr lang="en-US" sz="1200" dirty="0" err="1" smtClean="0"/>
              <a:t>kerja</a:t>
            </a:r>
            <a:r>
              <a:rPr lang="en-US" sz="1200" dirty="0" smtClean="0"/>
              <a:t> </a:t>
            </a:r>
            <a:r>
              <a:rPr lang="en-US" sz="1200" dirty="0" err="1" smtClean="0"/>
              <a:t>unuk</a:t>
            </a:r>
            <a:r>
              <a:rPr lang="en-US" sz="1200" dirty="0" smtClean="0"/>
              <a:t> </a:t>
            </a:r>
            <a:r>
              <a:rPr lang="en-US" sz="1200" dirty="0" err="1" smtClean="0"/>
              <a:t>dimengertikan</a:t>
            </a:r>
            <a:r>
              <a:rPr lang="en-US" sz="1200" dirty="0" smtClean="0"/>
              <a:t>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meningkatkan</a:t>
            </a:r>
            <a:r>
              <a:rPr lang="en-US" sz="1200" dirty="0" smtClean="0"/>
              <a:t> </a:t>
            </a:r>
            <a:r>
              <a:rPr lang="en-US" sz="1200" dirty="0" err="1" smtClean="0"/>
              <a:t>peluang</a:t>
            </a:r>
            <a:r>
              <a:rPr lang="en-US" sz="1200" dirty="0" smtClean="0"/>
              <a:t> </a:t>
            </a:r>
            <a:r>
              <a:rPr lang="en-US" sz="1200" dirty="0" err="1" smtClean="0"/>
              <a:t>dalam</a:t>
            </a:r>
            <a:r>
              <a:rPr lang="en-US" sz="1200" dirty="0" smtClean="0"/>
              <a:t> </a:t>
            </a:r>
            <a:r>
              <a:rPr lang="en-US" sz="1200" dirty="0" err="1" smtClean="0"/>
              <a:t>mendapatkan</a:t>
            </a:r>
            <a:r>
              <a:rPr lang="en-US" sz="1200" dirty="0" smtClean="0"/>
              <a:t> </a:t>
            </a:r>
            <a:r>
              <a:rPr lang="en-US" sz="1200" dirty="0" err="1" smtClean="0"/>
              <a:t>pekerjaan</a:t>
            </a:r>
            <a:r>
              <a:rPr lang="en-US" sz="1200" dirty="0" smtClean="0"/>
              <a:t>.)</a:t>
            </a:r>
          </a:p>
          <a:p>
            <a:r>
              <a:rPr lang="en-US" sz="1200" dirty="0" err="1" smtClean="0"/>
              <a:t>Surat</a:t>
            </a:r>
            <a:r>
              <a:rPr lang="en-US" sz="1200" dirty="0" smtClean="0"/>
              <a:t> </a:t>
            </a:r>
            <a:r>
              <a:rPr lang="en-US" sz="1200" dirty="0" err="1" smtClean="0"/>
              <a:t>lamaran</a:t>
            </a:r>
            <a:r>
              <a:rPr lang="en-US" sz="1200" dirty="0" smtClean="0"/>
              <a:t> </a:t>
            </a:r>
            <a:r>
              <a:rPr lang="en-US" sz="1200" dirty="0" err="1" smtClean="0"/>
              <a:t>kerja</a:t>
            </a:r>
            <a:r>
              <a:rPr lang="en-US" sz="1200" dirty="0" smtClean="0"/>
              <a:t> </a:t>
            </a:r>
            <a:r>
              <a:rPr lang="en-US" sz="1200" dirty="0" err="1" smtClean="0"/>
              <a:t>adalah</a:t>
            </a:r>
            <a:r>
              <a:rPr lang="en-US" sz="1200" dirty="0" smtClean="0"/>
              <a:t> </a:t>
            </a:r>
            <a:r>
              <a:rPr lang="en-US" sz="1200" dirty="0" err="1" smtClean="0"/>
              <a:t>surat</a:t>
            </a:r>
            <a:r>
              <a:rPr lang="en-US" sz="1200" dirty="0" smtClean="0"/>
              <a:t> yang </a:t>
            </a:r>
            <a:r>
              <a:rPr lang="en-US" sz="1200" dirty="0" err="1" smtClean="0"/>
              <a:t>dibuat</a:t>
            </a:r>
            <a:r>
              <a:rPr lang="en-US" sz="1200" dirty="0" smtClean="0"/>
              <a:t>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dikirim</a:t>
            </a:r>
            <a:r>
              <a:rPr lang="en-US" sz="1200" dirty="0" smtClean="0"/>
              <a:t> </a:t>
            </a:r>
            <a:r>
              <a:rPr lang="en-US" sz="1200" dirty="0" err="1" smtClean="0"/>
              <a:t>oleh</a:t>
            </a:r>
            <a:r>
              <a:rPr lang="en-US" sz="1200" dirty="0" smtClean="0"/>
              <a:t> </a:t>
            </a:r>
            <a:r>
              <a:rPr lang="en-US" sz="1200" dirty="0" err="1" smtClean="0"/>
              <a:t>seseorang</a:t>
            </a:r>
            <a:r>
              <a:rPr lang="en-US" sz="1200" dirty="0" smtClean="0"/>
              <a:t> yang </a:t>
            </a:r>
            <a:r>
              <a:rPr lang="en-US" sz="1200" dirty="0" err="1" smtClean="0"/>
              <a:t>ingin</a:t>
            </a:r>
            <a:r>
              <a:rPr lang="en-US" sz="1200" dirty="0" smtClean="0"/>
              <a:t> </a:t>
            </a:r>
            <a:r>
              <a:rPr lang="en-US" sz="1200" dirty="0" err="1" smtClean="0"/>
              <a:t>melamar</a:t>
            </a:r>
            <a:r>
              <a:rPr lang="en-US" sz="1200" dirty="0" smtClean="0"/>
              <a:t> </a:t>
            </a:r>
            <a:r>
              <a:rPr lang="en-US" sz="1200" dirty="0" err="1" smtClean="0"/>
              <a:t>pekerjaan</a:t>
            </a:r>
            <a:r>
              <a:rPr lang="en-US" sz="1200" dirty="0" smtClean="0"/>
              <a:t> di </a:t>
            </a:r>
            <a:r>
              <a:rPr lang="en-US" sz="1200" dirty="0" err="1" smtClean="0"/>
              <a:t>suatu</a:t>
            </a:r>
            <a:r>
              <a:rPr lang="en-US" sz="1200" dirty="0" smtClean="0"/>
              <a:t> </a:t>
            </a:r>
            <a:r>
              <a:rPr lang="en-US" sz="1200" dirty="0" err="1" smtClean="0"/>
              <a:t>perusahaan</a:t>
            </a:r>
            <a:r>
              <a:rPr lang="en-US" sz="1200" dirty="0" smtClean="0"/>
              <a:t> </a:t>
            </a:r>
            <a:r>
              <a:rPr lang="en-US" sz="1200" dirty="0" err="1" smtClean="0"/>
              <a:t>atau</a:t>
            </a:r>
            <a:r>
              <a:rPr lang="en-US" sz="1200" dirty="0" smtClean="0"/>
              <a:t> </a:t>
            </a:r>
            <a:r>
              <a:rPr lang="en-US" sz="1200" dirty="0" err="1" smtClean="0"/>
              <a:t>organisasi</a:t>
            </a:r>
            <a:r>
              <a:rPr lang="en-US" sz="1200" dirty="0" smtClean="0"/>
              <a:t> </a:t>
            </a:r>
            <a:r>
              <a:rPr lang="en-US" sz="1200" dirty="0" err="1" smtClean="0"/>
              <a:t>tertentu</a:t>
            </a:r>
            <a:r>
              <a:rPr lang="en-US" sz="1200" dirty="0" smtClean="0"/>
              <a:t>. </a:t>
            </a:r>
            <a:r>
              <a:rPr lang="en-US" sz="1200" dirty="0" err="1" smtClean="0"/>
              <a:t>Surat</a:t>
            </a:r>
            <a:r>
              <a:rPr lang="en-US" sz="1200" dirty="0" smtClean="0"/>
              <a:t> </a:t>
            </a:r>
            <a:r>
              <a:rPr lang="en-US" sz="1200" dirty="0" err="1" smtClean="0"/>
              <a:t>lamaran</a:t>
            </a:r>
            <a:r>
              <a:rPr lang="en-US" sz="1200" dirty="0" smtClean="0"/>
              <a:t> </a:t>
            </a:r>
            <a:r>
              <a:rPr lang="en-US" sz="1200" dirty="0" err="1" smtClean="0"/>
              <a:t>kerja</a:t>
            </a:r>
            <a:r>
              <a:rPr lang="en-US" sz="1200" dirty="0" smtClean="0"/>
              <a:t> </a:t>
            </a:r>
            <a:r>
              <a:rPr lang="en-US" sz="1200" dirty="0" err="1" smtClean="0"/>
              <a:t>biasanya</a:t>
            </a:r>
            <a:r>
              <a:rPr lang="en-US" sz="1200" dirty="0" smtClean="0"/>
              <a:t> </a:t>
            </a:r>
            <a:r>
              <a:rPr lang="en-US" sz="1200" dirty="0" err="1" smtClean="0"/>
              <a:t>berisi</a:t>
            </a:r>
            <a:r>
              <a:rPr lang="en-US" sz="1200" dirty="0" smtClean="0"/>
              <a:t> </a:t>
            </a:r>
            <a:r>
              <a:rPr lang="en-US" sz="1200" dirty="0" err="1" smtClean="0"/>
              <a:t>informasi</a:t>
            </a:r>
            <a:r>
              <a:rPr lang="en-US" sz="1200" dirty="0" smtClean="0"/>
              <a:t> </a:t>
            </a:r>
            <a:r>
              <a:rPr lang="en-US" sz="1200" dirty="0" err="1" smtClean="0"/>
              <a:t>pribadi</a:t>
            </a:r>
            <a:r>
              <a:rPr lang="en-US" sz="1200" dirty="0" smtClean="0"/>
              <a:t>, </a:t>
            </a:r>
            <a:r>
              <a:rPr lang="en-US" sz="1200" dirty="0" err="1" smtClean="0"/>
              <a:t>kualifikasi</a:t>
            </a:r>
            <a:r>
              <a:rPr lang="en-US" sz="1200" dirty="0" smtClean="0"/>
              <a:t>,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motivasi</a:t>
            </a:r>
            <a:r>
              <a:rPr lang="en-US" sz="1200" dirty="0" smtClean="0"/>
              <a:t>. </a:t>
            </a:r>
            <a:r>
              <a:rPr lang="en-US" sz="1200" dirty="0" err="1" smtClean="0"/>
              <a:t>Oleh</a:t>
            </a:r>
            <a:r>
              <a:rPr lang="en-US" sz="1200" dirty="0" smtClean="0"/>
              <a:t> </a:t>
            </a:r>
            <a:r>
              <a:rPr lang="en-US" sz="1200" dirty="0" err="1" smtClean="0"/>
              <a:t>karena</a:t>
            </a:r>
            <a:r>
              <a:rPr lang="en-US" sz="1200" dirty="0" smtClean="0"/>
              <a:t> </a:t>
            </a:r>
            <a:r>
              <a:rPr lang="en-US" sz="1200" dirty="0" err="1" smtClean="0"/>
              <a:t>itu</a:t>
            </a:r>
            <a:r>
              <a:rPr lang="en-US" sz="1200" dirty="0" smtClean="0"/>
              <a:t>, </a:t>
            </a:r>
            <a:r>
              <a:rPr lang="en-US" sz="1200" dirty="0" err="1" smtClean="0"/>
              <a:t>terdapat</a:t>
            </a:r>
            <a:r>
              <a:rPr lang="en-US" sz="1200" dirty="0" smtClean="0"/>
              <a:t> </a:t>
            </a:r>
            <a:r>
              <a:rPr lang="en-US" sz="1200" dirty="0" err="1" smtClean="0"/>
              <a:t>aturan-aturan</a:t>
            </a:r>
            <a:r>
              <a:rPr lang="en-US" sz="1200" dirty="0" smtClean="0"/>
              <a:t> </a:t>
            </a:r>
            <a:r>
              <a:rPr lang="en-US" sz="1200" dirty="0" err="1" smtClean="0"/>
              <a:t>tertentu</a:t>
            </a:r>
            <a:r>
              <a:rPr lang="en-US" sz="1200" dirty="0" smtClean="0"/>
              <a:t> yang </a:t>
            </a:r>
            <a:r>
              <a:rPr lang="en-US" sz="1200" dirty="0" err="1" smtClean="0"/>
              <a:t>harus</a:t>
            </a:r>
            <a:r>
              <a:rPr lang="en-US" sz="1200" dirty="0" smtClean="0"/>
              <a:t> </a:t>
            </a:r>
            <a:r>
              <a:rPr lang="en-US" sz="1200" dirty="0" err="1" smtClean="0"/>
              <a:t>diperhatikan</a:t>
            </a:r>
            <a:r>
              <a:rPr lang="en-US" sz="1200" dirty="0" smtClean="0"/>
              <a:t> </a:t>
            </a:r>
            <a:r>
              <a:rPr lang="en-US" sz="1200" dirty="0" err="1" smtClean="0"/>
              <a:t>dalam</a:t>
            </a:r>
            <a:r>
              <a:rPr lang="en-US" sz="1200" dirty="0" smtClean="0"/>
              <a:t> </a:t>
            </a:r>
            <a:r>
              <a:rPr lang="en-US" sz="1200" dirty="0" err="1" smtClean="0"/>
              <a:t>penulisannya</a:t>
            </a:r>
            <a:r>
              <a:rPr lang="en-US" sz="1200" dirty="0" smtClean="0"/>
              <a:t>.</a:t>
            </a:r>
          </a:p>
          <a:p>
            <a:r>
              <a:rPr lang="en-US" sz="1200" dirty="0" err="1" smtClean="0"/>
              <a:t>Tujuan</a:t>
            </a:r>
            <a:r>
              <a:rPr lang="en-US" sz="1200" dirty="0" smtClean="0"/>
              <a:t> </a:t>
            </a:r>
            <a:r>
              <a:rPr lang="en-US" sz="1200" dirty="0" err="1" smtClean="0"/>
              <a:t>dari</a:t>
            </a:r>
            <a:r>
              <a:rPr lang="en-US" sz="1200" dirty="0" smtClean="0"/>
              <a:t> </a:t>
            </a:r>
            <a:r>
              <a:rPr lang="en-US" sz="1200" dirty="0" err="1" smtClean="0"/>
              <a:t>surat</a:t>
            </a:r>
            <a:r>
              <a:rPr lang="en-US" sz="1200" dirty="0" smtClean="0"/>
              <a:t> </a:t>
            </a:r>
            <a:r>
              <a:rPr lang="en-US" sz="1200" dirty="0" err="1" smtClean="0"/>
              <a:t>lamaran</a:t>
            </a:r>
            <a:r>
              <a:rPr lang="en-US" sz="1200" dirty="0" smtClean="0"/>
              <a:t> </a:t>
            </a:r>
            <a:r>
              <a:rPr lang="en-US" sz="1200" dirty="0" err="1" smtClean="0"/>
              <a:t>kerja</a:t>
            </a:r>
            <a:r>
              <a:rPr lang="en-US" sz="1200" dirty="0" smtClean="0"/>
              <a:t> </a:t>
            </a:r>
            <a:r>
              <a:rPr lang="en-US" sz="1200" dirty="0" err="1" smtClean="0"/>
              <a:t>adalah</a:t>
            </a:r>
            <a:r>
              <a:rPr lang="en-US" sz="1200" dirty="0" smtClean="0"/>
              <a:t> </a:t>
            </a:r>
            <a:r>
              <a:rPr lang="en-US" sz="1200" dirty="0" err="1" smtClean="0"/>
              <a:t>sebagai</a:t>
            </a:r>
            <a:r>
              <a:rPr lang="en-US" sz="1200" dirty="0" smtClean="0"/>
              <a:t> </a:t>
            </a:r>
            <a:r>
              <a:rPr lang="en-US" sz="1200" dirty="0" err="1" smtClean="0"/>
              <a:t>sarana</a:t>
            </a:r>
            <a:r>
              <a:rPr lang="en-US" sz="1200" dirty="0" smtClean="0"/>
              <a:t> </a:t>
            </a:r>
            <a:r>
              <a:rPr lang="en-US" sz="1200" dirty="0" err="1" smtClean="0"/>
              <a:t>komunikasi</a:t>
            </a:r>
            <a:r>
              <a:rPr lang="en-US" sz="1200" dirty="0" smtClean="0"/>
              <a:t> </a:t>
            </a:r>
            <a:r>
              <a:rPr lang="en-US" sz="1200" dirty="0" err="1" smtClean="0"/>
              <a:t>permohonan</a:t>
            </a:r>
            <a:r>
              <a:rPr lang="en-US" sz="1200" dirty="0" smtClean="0"/>
              <a:t> </a:t>
            </a:r>
            <a:r>
              <a:rPr lang="en-US" sz="1200" dirty="0" err="1" smtClean="0"/>
              <a:t>kepada</a:t>
            </a:r>
            <a:r>
              <a:rPr lang="en-US" sz="1200" dirty="0" smtClean="0"/>
              <a:t> </a:t>
            </a:r>
            <a:r>
              <a:rPr lang="en-US" sz="1200" dirty="0" err="1" smtClean="0"/>
              <a:t>pihak</a:t>
            </a:r>
            <a:r>
              <a:rPr lang="en-US" sz="1200" dirty="0" smtClean="0"/>
              <a:t> </a:t>
            </a:r>
            <a:r>
              <a:rPr lang="en-US" sz="1200" dirty="0" err="1" smtClean="0"/>
              <a:t>perusahaan</a:t>
            </a:r>
            <a:r>
              <a:rPr lang="en-US" sz="1200" dirty="0" smtClean="0"/>
              <a:t> </a:t>
            </a:r>
            <a:r>
              <a:rPr lang="en-US" sz="1200" dirty="0" err="1" smtClean="0"/>
              <a:t>untuk</a:t>
            </a:r>
            <a:r>
              <a:rPr lang="en-US" sz="1200" dirty="0" smtClean="0"/>
              <a:t> </a:t>
            </a:r>
            <a:r>
              <a:rPr lang="en-US" sz="1200" dirty="0" err="1" smtClean="0"/>
              <a:t>menjadi</a:t>
            </a:r>
            <a:r>
              <a:rPr lang="en-US" sz="1200" dirty="0" smtClean="0"/>
              <a:t> </a:t>
            </a:r>
            <a:r>
              <a:rPr lang="en-US" sz="1200" dirty="0" err="1" smtClean="0"/>
              <a:t>karyawan</a:t>
            </a:r>
            <a:r>
              <a:rPr lang="en-US" sz="1200" dirty="0" smtClean="0"/>
              <a:t> </a:t>
            </a:r>
            <a:r>
              <a:rPr lang="en-US" sz="1200" dirty="0" err="1" smtClean="0"/>
              <a:t>kerja</a:t>
            </a:r>
            <a:r>
              <a:rPr lang="en-US" sz="1200" dirty="0" smtClean="0"/>
              <a:t>. </a:t>
            </a:r>
            <a:r>
              <a:rPr lang="en-US" sz="1200" dirty="0" err="1" smtClean="0"/>
              <a:t>Selain</a:t>
            </a:r>
            <a:r>
              <a:rPr lang="en-US" sz="1200" dirty="0" smtClean="0"/>
              <a:t> </a:t>
            </a:r>
            <a:r>
              <a:rPr lang="en-US" sz="1200" dirty="0" err="1" smtClean="0"/>
              <a:t>itu</a:t>
            </a:r>
            <a:r>
              <a:rPr lang="en-US" sz="1200" dirty="0" smtClean="0"/>
              <a:t>, </a:t>
            </a:r>
            <a:r>
              <a:rPr lang="en-US" sz="1200" dirty="0" err="1" smtClean="0"/>
              <a:t>surat</a:t>
            </a:r>
            <a:r>
              <a:rPr lang="en-US" sz="1200" dirty="0" smtClean="0"/>
              <a:t> </a:t>
            </a:r>
            <a:r>
              <a:rPr lang="en-US" sz="1200" dirty="0" err="1" smtClean="0"/>
              <a:t>lamaran</a:t>
            </a:r>
            <a:r>
              <a:rPr lang="en-US" sz="1200" dirty="0" smtClean="0"/>
              <a:t> </a:t>
            </a:r>
            <a:r>
              <a:rPr lang="en-US" sz="1200" dirty="0" err="1" smtClean="0"/>
              <a:t>kerja</a:t>
            </a:r>
            <a:r>
              <a:rPr lang="en-US" sz="1200" dirty="0" smtClean="0"/>
              <a:t> </a:t>
            </a:r>
            <a:r>
              <a:rPr lang="en-US" sz="1200" dirty="0" err="1" smtClean="0"/>
              <a:t>bisa</a:t>
            </a:r>
            <a:r>
              <a:rPr lang="en-US" sz="1200" dirty="0" smtClean="0"/>
              <a:t> </a:t>
            </a:r>
            <a:r>
              <a:rPr lang="en-US" sz="1200" dirty="0" err="1" smtClean="0"/>
              <a:t>berfungsi</a:t>
            </a:r>
            <a:r>
              <a:rPr lang="en-US" sz="1200" dirty="0" smtClean="0"/>
              <a:t> </a:t>
            </a:r>
            <a:r>
              <a:rPr lang="en-US" sz="1200" dirty="0" err="1" smtClean="0"/>
              <a:t>sebagai</a:t>
            </a:r>
            <a:r>
              <a:rPr lang="en-US" sz="1200" dirty="0" smtClean="0"/>
              <a:t> </a:t>
            </a:r>
            <a:r>
              <a:rPr lang="en-US" sz="1200" dirty="0" err="1" smtClean="0"/>
              <a:t>bentuk</a:t>
            </a:r>
            <a:r>
              <a:rPr lang="en-US" sz="1200" dirty="0" smtClean="0"/>
              <a:t> </a:t>
            </a:r>
            <a:r>
              <a:rPr lang="en-US" sz="1200" dirty="0" err="1" smtClean="0"/>
              <a:t>pedoman</a:t>
            </a:r>
            <a:r>
              <a:rPr lang="en-US" sz="1200" dirty="0" smtClean="0"/>
              <a:t> </a:t>
            </a:r>
            <a:r>
              <a:rPr lang="en-US" sz="1200" dirty="0" err="1" smtClean="0"/>
              <a:t>kerja</a:t>
            </a:r>
            <a:r>
              <a:rPr lang="en-US" sz="1200" dirty="0" smtClean="0"/>
              <a:t>, </a:t>
            </a:r>
            <a:r>
              <a:rPr lang="en-US" sz="1200" dirty="0" err="1" smtClean="0"/>
              <a:t>bahan</a:t>
            </a:r>
            <a:r>
              <a:rPr lang="en-US" sz="1200" dirty="0" smtClean="0"/>
              <a:t> </a:t>
            </a:r>
            <a:r>
              <a:rPr lang="en-US" sz="1200" dirty="0" err="1" smtClean="0"/>
              <a:t>pertimbangan</a:t>
            </a:r>
            <a:r>
              <a:rPr lang="en-US" sz="1200" dirty="0" smtClean="0"/>
              <a:t> </a:t>
            </a:r>
            <a:r>
              <a:rPr lang="en-US" sz="1200" dirty="0" err="1" smtClean="0"/>
              <a:t>bagi</a:t>
            </a:r>
            <a:r>
              <a:rPr lang="en-US" sz="1200" dirty="0" smtClean="0"/>
              <a:t> </a:t>
            </a:r>
            <a:r>
              <a:rPr lang="en-US" sz="1200" dirty="0" err="1" smtClean="0"/>
              <a:t>perusahaan</a:t>
            </a:r>
            <a:r>
              <a:rPr lang="en-US" sz="1200" dirty="0" smtClean="0"/>
              <a:t> </a:t>
            </a:r>
            <a:r>
              <a:rPr lang="en-US" sz="1200" dirty="0" err="1" smtClean="0"/>
              <a:t>menerima</a:t>
            </a:r>
            <a:r>
              <a:rPr lang="en-US" sz="1200" dirty="0" smtClean="0"/>
              <a:t> </a:t>
            </a:r>
            <a:r>
              <a:rPr lang="en-US" sz="1200" dirty="0" err="1" smtClean="0"/>
              <a:t>pelamar</a:t>
            </a:r>
            <a:r>
              <a:rPr lang="en-US" sz="1200" dirty="0" smtClean="0"/>
              <a:t>,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alat</a:t>
            </a:r>
            <a:r>
              <a:rPr lang="en-US" sz="1200" dirty="0" smtClean="0"/>
              <a:t> </a:t>
            </a:r>
            <a:r>
              <a:rPr lang="en-US" sz="1200" dirty="0" err="1" smtClean="0"/>
              <a:t>komunikasi</a:t>
            </a:r>
            <a:r>
              <a:rPr lang="en-US" sz="1200" dirty="0" smtClean="0"/>
              <a:t> </a:t>
            </a:r>
            <a:r>
              <a:rPr lang="en-US" sz="1200" dirty="0" err="1" smtClean="0"/>
              <a:t>untuk</a:t>
            </a:r>
            <a:r>
              <a:rPr lang="en-US" sz="1200" dirty="0" smtClean="0"/>
              <a:t> </a:t>
            </a:r>
            <a:r>
              <a:rPr lang="en-US" sz="1200" dirty="0" err="1" smtClean="0"/>
              <a:t>memberi</a:t>
            </a:r>
            <a:r>
              <a:rPr lang="en-US" sz="1200" dirty="0" smtClean="0"/>
              <a:t> </a:t>
            </a:r>
            <a:r>
              <a:rPr lang="en-US" sz="1200" dirty="0" err="1" smtClean="0"/>
              <a:t>informasi</a:t>
            </a:r>
            <a:r>
              <a:rPr lang="en-US" sz="1200" dirty="0" smtClean="0"/>
              <a:t> </a:t>
            </a:r>
            <a:r>
              <a:rPr lang="en-US" sz="1200" dirty="0" err="1" smtClean="0"/>
              <a:t>mengenai</a:t>
            </a:r>
            <a:r>
              <a:rPr lang="en-US" sz="1200" dirty="0" smtClean="0"/>
              <a:t> </a:t>
            </a:r>
            <a:r>
              <a:rPr lang="en-US" sz="1200" dirty="0" err="1" smtClean="0"/>
              <a:t>identitas</a:t>
            </a:r>
            <a:r>
              <a:rPr lang="en-US" sz="1200" dirty="0" smtClean="0"/>
              <a:t> </a:t>
            </a:r>
            <a:r>
              <a:rPr lang="en-US" sz="1200" dirty="0" err="1" smtClean="0"/>
              <a:t>pelamar</a:t>
            </a:r>
            <a:r>
              <a:rPr lang="en-US" sz="1200" dirty="0" smtClean="0"/>
              <a:t> </a:t>
            </a:r>
            <a:r>
              <a:rPr lang="en-US" sz="1200" dirty="0" err="1" smtClean="0"/>
              <a:t>kerja</a:t>
            </a:r>
            <a:r>
              <a:rPr lang="en-US" sz="1200" dirty="0" smtClean="0"/>
              <a:t>.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err="1"/>
              <a:t>Bedasarkan</a:t>
            </a:r>
            <a:r>
              <a:rPr lang="en-US" sz="1200" dirty="0"/>
              <a:t> </a:t>
            </a:r>
            <a:r>
              <a:rPr lang="en-US" sz="1200" dirty="0" err="1"/>
              <a:t>pembuatan</a:t>
            </a:r>
            <a:r>
              <a:rPr lang="en-US" sz="1200" dirty="0"/>
              <a:t>,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lamaran</a:t>
            </a:r>
            <a:r>
              <a:rPr lang="en-US" sz="1200" dirty="0"/>
              <a:t> </a:t>
            </a:r>
            <a:r>
              <a:rPr lang="en-US" sz="1200" dirty="0" err="1"/>
              <a:t>kerja</a:t>
            </a:r>
            <a:r>
              <a:rPr lang="en-US" sz="1200" dirty="0"/>
              <a:t> </a:t>
            </a:r>
            <a:r>
              <a:rPr lang="en-US" sz="1200" dirty="0" err="1"/>
              <a:t>bisa</a:t>
            </a:r>
            <a:r>
              <a:rPr lang="en-US" sz="1200" dirty="0"/>
              <a:t> </a:t>
            </a:r>
            <a:r>
              <a:rPr lang="en-US" sz="1200" dirty="0" err="1"/>
              <a:t>dibelah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dua</a:t>
            </a:r>
            <a:r>
              <a:rPr lang="en-US" sz="1200" dirty="0"/>
              <a:t> </a:t>
            </a:r>
            <a:r>
              <a:rPr lang="en-US" sz="1200" dirty="0" err="1"/>
              <a:t>jenis</a:t>
            </a:r>
            <a:r>
              <a:rPr lang="en-US" sz="1200" dirty="0"/>
              <a:t> : 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lamaran</a:t>
            </a:r>
            <a:r>
              <a:rPr lang="en-US" sz="1200" dirty="0"/>
              <a:t> </a:t>
            </a:r>
            <a:r>
              <a:rPr lang="en-US" sz="1200" dirty="0" err="1"/>
              <a:t>kerja</a:t>
            </a:r>
            <a:r>
              <a:rPr lang="en-US" sz="1200" dirty="0"/>
              <a:t> yang </a:t>
            </a:r>
            <a:r>
              <a:rPr lang="en-US" sz="1200" dirty="0" err="1"/>
              <a:t>digabungkan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riwayat</a:t>
            </a:r>
            <a:r>
              <a:rPr lang="en-US" sz="1200" dirty="0"/>
              <a:t> </a:t>
            </a:r>
            <a:r>
              <a:rPr lang="en-US" sz="1200" dirty="0" err="1"/>
              <a:t>hidup</a:t>
            </a:r>
            <a:r>
              <a:rPr lang="en-US" sz="1200" dirty="0"/>
              <a:t> (curriculum vitae).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jenis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,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tentang</a:t>
            </a:r>
            <a:r>
              <a:rPr lang="en-US" sz="1200" dirty="0"/>
              <a:t> </a:t>
            </a:r>
            <a:r>
              <a:rPr lang="en-US" sz="1200" dirty="0" err="1"/>
              <a:t>isi</a:t>
            </a:r>
            <a:r>
              <a:rPr lang="en-US" sz="1200" dirty="0"/>
              <a:t> </a:t>
            </a:r>
            <a:r>
              <a:rPr lang="en-US" sz="1200" dirty="0" err="1"/>
              <a:t>bedasarkan</a:t>
            </a:r>
            <a:r>
              <a:rPr lang="en-US" sz="1200" dirty="0"/>
              <a:t> </a:t>
            </a:r>
            <a:r>
              <a:rPr lang="en-US" sz="1200" dirty="0" err="1"/>
              <a:t>gabungan</a:t>
            </a:r>
            <a:r>
              <a:rPr lang="en-US" sz="1200" dirty="0"/>
              <a:t> </a:t>
            </a:r>
            <a:r>
              <a:rPr lang="en-US" sz="1200" dirty="0" err="1"/>
              <a:t>riwayat</a:t>
            </a:r>
            <a:r>
              <a:rPr lang="en-US" sz="1200" dirty="0"/>
              <a:t> </a:t>
            </a:r>
            <a:r>
              <a:rPr lang="en-US" sz="1200" dirty="0" err="1"/>
              <a:t>hidup</a:t>
            </a:r>
            <a:r>
              <a:rPr lang="en-US" sz="1200" dirty="0"/>
              <a:t>. Hal </a:t>
            </a:r>
            <a:r>
              <a:rPr lang="en-US" sz="1200" dirty="0" err="1"/>
              <a:t>tersebut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model </a:t>
            </a:r>
            <a:r>
              <a:rPr lang="en-US" sz="1200" dirty="0" err="1"/>
              <a:t>gabungan</a:t>
            </a:r>
            <a:r>
              <a:rPr lang="en-US" sz="1200" dirty="0"/>
              <a:t>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lamaran</a:t>
            </a:r>
            <a:r>
              <a:rPr lang="en-US" sz="1200" dirty="0"/>
              <a:t> </a:t>
            </a:r>
            <a:r>
              <a:rPr lang="en-US" sz="1200" dirty="0" err="1"/>
              <a:t>pekerjaan</a:t>
            </a:r>
            <a:r>
              <a:rPr lang="en-US" sz="1200" dirty="0"/>
              <a:t> yang </a:t>
            </a:r>
            <a:r>
              <a:rPr lang="en-US" sz="1200" dirty="0" err="1"/>
              <a:t>dipisah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riwayat</a:t>
            </a:r>
            <a:r>
              <a:rPr lang="en-US" sz="1200" dirty="0"/>
              <a:t> </a:t>
            </a:r>
            <a:r>
              <a:rPr lang="en-US" sz="1200" dirty="0" err="1"/>
              <a:t>hidup</a:t>
            </a:r>
            <a:r>
              <a:rPr lang="en-US" sz="1200" dirty="0"/>
              <a:t>.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jenis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, </a:t>
            </a:r>
            <a:r>
              <a:rPr lang="en-US" sz="1200" dirty="0" err="1"/>
              <a:t>riwayat</a:t>
            </a:r>
            <a:r>
              <a:rPr lang="en-US" sz="1200" dirty="0"/>
              <a:t> </a:t>
            </a:r>
            <a:r>
              <a:rPr lang="en-US" sz="1200" dirty="0" err="1"/>
              <a:t>hidup</a:t>
            </a:r>
            <a:r>
              <a:rPr lang="en-US" sz="1200" dirty="0"/>
              <a:t> </a:t>
            </a:r>
            <a:r>
              <a:rPr lang="en-US" sz="1200" dirty="0" err="1"/>
              <a:t>merupakan</a:t>
            </a:r>
            <a:r>
              <a:rPr lang="en-US" sz="1200" dirty="0"/>
              <a:t> </a:t>
            </a:r>
            <a:r>
              <a:rPr lang="en-US" sz="1200" dirty="0" err="1"/>
              <a:t>lampiran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cara</a:t>
            </a:r>
            <a:r>
              <a:rPr lang="en-US" sz="1200" dirty="0"/>
              <a:t> model </a:t>
            </a:r>
            <a:r>
              <a:rPr lang="en-US" sz="1200" dirty="0" err="1"/>
              <a:t>berpisah</a:t>
            </a:r>
            <a:r>
              <a:rPr lang="en-US" sz="1200" dirty="0"/>
              <a:t>.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Berdasarkan</a:t>
            </a:r>
            <a:r>
              <a:rPr lang="en-US" sz="1200" dirty="0" smtClean="0"/>
              <a:t> </a:t>
            </a:r>
            <a:r>
              <a:rPr lang="en-US" sz="1200" dirty="0" err="1"/>
              <a:t>Sumber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Lowongan</a:t>
            </a:r>
            <a:r>
              <a:rPr lang="en-US" sz="1200" dirty="0"/>
              <a:t> </a:t>
            </a:r>
            <a:r>
              <a:rPr lang="en-US" sz="1200" dirty="0" err="1"/>
              <a:t>Pekerjaan</a:t>
            </a:r>
            <a:r>
              <a:rPr lang="en-US" sz="1200" dirty="0"/>
              <a:t> :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lamaran</a:t>
            </a:r>
            <a:r>
              <a:rPr lang="en-US" sz="1200" dirty="0"/>
              <a:t> </a:t>
            </a:r>
            <a:r>
              <a:rPr lang="en-US" sz="1200" dirty="0" err="1"/>
              <a:t>pekerjaan</a:t>
            </a:r>
            <a:r>
              <a:rPr lang="en-US" sz="1200" dirty="0"/>
              <a:t> </a:t>
            </a:r>
            <a:r>
              <a:rPr lang="en-US" sz="1200" dirty="0" err="1"/>
              <a:t>berdasarkan</a:t>
            </a:r>
            <a:r>
              <a:rPr lang="en-US" sz="1200" dirty="0"/>
              <a:t> </a:t>
            </a:r>
            <a:r>
              <a:rPr lang="en-US" sz="1200" dirty="0" err="1"/>
              <a:t>iklan</a:t>
            </a:r>
            <a:r>
              <a:rPr lang="en-US" sz="1200" dirty="0"/>
              <a:t> media </a:t>
            </a:r>
            <a:r>
              <a:rPr lang="en-US" sz="1200" dirty="0" err="1"/>
              <a:t>cetak</a:t>
            </a:r>
            <a:r>
              <a:rPr lang="en-US" sz="1200" dirty="0"/>
              <a:t>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dirty="0" err="1"/>
              <a:t>Sunat</a:t>
            </a:r>
            <a:r>
              <a:rPr lang="en-US" sz="1200" dirty="0"/>
              <a:t> </a:t>
            </a:r>
            <a:r>
              <a:rPr lang="en-US" sz="1200" dirty="0" err="1"/>
              <a:t>lamaran</a:t>
            </a:r>
            <a:r>
              <a:rPr lang="en-US" sz="1200" dirty="0"/>
              <a:t> </a:t>
            </a:r>
            <a:r>
              <a:rPr lang="en-US" sz="1200" dirty="0" err="1"/>
              <a:t>pekerjaan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media audio (radio).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lamaran</a:t>
            </a:r>
            <a:r>
              <a:rPr lang="en-US" sz="1200" dirty="0"/>
              <a:t> </a:t>
            </a:r>
            <a:r>
              <a:rPr lang="en-US" sz="1200" dirty="0" err="1"/>
              <a:t>pekerjaan</a:t>
            </a:r>
            <a:r>
              <a:rPr lang="en-US" sz="1200" dirty="0"/>
              <a:t> </a:t>
            </a:r>
            <a:r>
              <a:rPr lang="en-US" sz="1200" dirty="0" err="1"/>
              <a:t>berdasarkan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orang lain. 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lamaran</a:t>
            </a:r>
            <a:r>
              <a:rPr lang="en-US" sz="1200" dirty="0"/>
              <a:t> </a:t>
            </a:r>
            <a:r>
              <a:rPr lang="en-US" sz="1200" dirty="0" err="1"/>
              <a:t>pekerjaan</a:t>
            </a:r>
            <a:r>
              <a:rPr lang="en-US" sz="1200" dirty="0"/>
              <a:t> </a:t>
            </a:r>
            <a:r>
              <a:rPr lang="en-US" sz="1200" dirty="0" err="1"/>
              <a:t>berdasarkan</a:t>
            </a:r>
            <a:r>
              <a:rPr lang="en-US" sz="1200" dirty="0"/>
              <a:t> </a:t>
            </a:r>
            <a:r>
              <a:rPr lang="en-US" sz="1200" dirty="0" err="1"/>
              <a:t>inisiatif</a:t>
            </a:r>
            <a:r>
              <a:rPr lang="en-US" sz="1200" dirty="0"/>
              <a:t> </a:t>
            </a:r>
            <a:r>
              <a:rPr lang="en-US" sz="1200" dirty="0" err="1"/>
              <a:t>sendiri</a:t>
            </a:r>
            <a:r>
              <a:rPr lang="en-US" sz="1200" dirty="0" smtClean="0"/>
              <a:t>.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err="1" smtClean="0"/>
              <a:t>Struktur</a:t>
            </a:r>
            <a:r>
              <a:rPr lang="en-US" sz="1200" dirty="0" smtClean="0"/>
              <a:t> </a:t>
            </a:r>
            <a:r>
              <a:rPr lang="en-US" sz="1200" dirty="0" err="1" smtClean="0"/>
              <a:t>dalam</a:t>
            </a:r>
            <a:r>
              <a:rPr lang="en-US" sz="1200" dirty="0" smtClean="0"/>
              <a:t> </a:t>
            </a:r>
            <a:r>
              <a:rPr lang="en-US" sz="1200" dirty="0" err="1" smtClean="0"/>
              <a:t>membuat</a:t>
            </a:r>
            <a:r>
              <a:rPr lang="en-US" sz="1200" dirty="0" smtClean="0"/>
              <a:t> </a:t>
            </a:r>
            <a:r>
              <a:rPr lang="en-US" sz="1200" dirty="0" err="1" smtClean="0"/>
              <a:t>sebuah</a:t>
            </a:r>
            <a:r>
              <a:rPr lang="en-US" sz="1200" dirty="0" smtClean="0"/>
              <a:t> </a:t>
            </a:r>
            <a:r>
              <a:rPr lang="en-US" sz="1200" dirty="0" err="1" smtClean="0"/>
              <a:t>surat</a:t>
            </a:r>
            <a:r>
              <a:rPr lang="en-US" sz="1200" dirty="0" smtClean="0"/>
              <a:t> </a:t>
            </a:r>
            <a:r>
              <a:rPr lang="en-US" sz="1200" dirty="0" err="1" smtClean="0"/>
              <a:t>lamaran</a:t>
            </a:r>
            <a:r>
              <a:rPr lang="en-US" sz="1200" dirty="0" smtClean="0"/>
              <a:t> </a:t>
            </a:r>
            <a:r>
              <a:rPr lang="en-US" sz="1200" dirty="0" err="1" smtClean="0"/>
              <a:t>kerja</a:t>
            </a:r>
            <a:r>
              <a:rPr lang="en-US" sz="1200" dirty="0" smtClean="0"/>
              <a:t> :</a:t>
            </a:r>
          </a:p>
          <a:p>
            <a:r>
              <a:rPr lang="en-US" sz="1200" dirty="0" err="1" smtClean="0"/>
              <a:t>Kepala</a:t>
            </a:r>
            <a:r>
              <a:rPr lang="en-US" sz="1200" dirty="0" smtClean="0"/>
              <a:t> </a:t>
            </a:r>
            <a:r>
              <a:rPr lang="en-US" sz="1200" dirty="0" err="1" smtClean="0"/>
              <a:t>surat</a:t>
            </a:r>
            <a:r>
              <a:rPr lang="en-US" sz="1200" dirty="0" smtClean="0"/>
              <a:t> : </a:t>
            </a:r>
            <a:r>
              <a:rPr lang="en-US" sz="1200" dirty="0" err="1" smtClean="0"/>
              <a:t>ditulis</a:t>
            </a:r>
            <a:r>
              <a:rPr lang="en-US" sz="1200" dirty="0" smtClean="0"/>
              <a:t> </a:t>
            </a:r>
            <a:r>
              <a:rPr lang="en-US" sz="1200" dirty="0" err="1" smtClean="0"/>
              <a:t>dengan</a:t>
            </a:r>
            <a:r>
              <a:rPr lang="en-US" sz="1200" dirty="0" smtClean="0"/>
              <a:t> </a:t>
            </a:r>
            <a:r>
              <a:rPr lang="en-US" sz="1200" dirty="0" err="1" smtClean="0"/>
              <a:t>nama</a:t>
            </a:r>
            <a:r>
              <a:rPr lang="en-US" sz="1200" dirty="0" smtClean="0"/>
              <a:t> </a:t>
            </a:r>
            <a:r>
              <a:rPr lang="en-US" sz="1200" dirty="0" err="1" smtClean="0"/>
              <a:t>lengkap</a:t>
            </a:r>
            <a:r>
              <a:rPr lang="en-US" sz="1200" dirty="0" smtClean="0"/>
              <a:t>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alamat</a:t>
            </a:r>
            <a:r>
              <a:rPr lang="en-US" sz="1200" dirty="0" smtClean="0"/>
              <a:t> </a:t>
            </a:r>
            <a:r>
              <a:rPr lang="en-US" sz="1200" dirty="0" err="1" smtClean="0"/>
              <a:t>lengkap</a:t>
            </a:r>
            <a:r>
              <a:rPr lang="en-US" sz="1200" dirty="0" smtClean="0"/>
              <a:t> </a:t>
            </a:r>
            <a:r>
              <a:rPr lang="en-US" sz="1200" dirty="0" err="1" smtClean="0"/>
              <a:t>termasuk</a:t>
            </a:r>
            <a:r>
              <a:rPr lang="en-US" sz="1200" dirty="0" smtClean="0"/>
              <a:t> </a:t>
            </a:r>
            <a:r>
              <a:rPr lang="en-US" sz="1200" dirty="0" err="1" smtClean="0"/>
              <a:t>nonor</a:t>
            </a:r>
            <a:r>
              <a:rPr lang="en-US" sz="1200" dirty="0" smtClean="0"/>
              <a:t> </a:t>
            </a:r>
            <a:r>
              <a:rPr lang="en-US" sz="1200" dirty="0" err="1" smtClean="0"/>
              <a:t>telepon</a:t>
            </a:r>
            <a:r>
              <a:rPr lang="en-US" sz="1200" dirty="0" smtClean="0"/>
              <a:t> </a:t>
            </a:r>
            <a:r>
              <a:rPr lang="en-US" sz="1200" dirty="0" err="1" smtClean="0"/>
              <a:t>dan</a:t>
            </a:r>
            <a:r>
              <a:rPr lang="en-US" sz="1200" dirty="0" smtClean="0"/>
              <a:t> email </a:t>
            </a:r>
            <a:r>
              <a:rPr lang="en-US" sz="1200" dirty="0" err="1" smtClean="0"/>
              <a:t>pelamar</a:t>
            </a:r>
            <a:r>
              <a:rPr lang="en-US" sz="1200" dirty="0" smtClean="0"/>
              <a:t>. </a:t>
            </a:r>
            <a:r>
              <a:rPr lang="en-US" sz="1200" dirty="0" err="1" smtClean="0"/>
              <a:t>Terposisikan</a:t>
            </a:r>
            <a:r>
              <a:rPr lang="en-US" sz="1200" dirty="0" smtClean="0"/>
              <a:t> di </a:t>
            </a:r>
            <a:r>
              <a:rPr lang="en-US" sz="1200" dirty="0" err="1" smtClean="0"/>
              <a:t>sebelah</a:t>
            </a:r>
            <a:r>
              <a:rPr lang="en-US" sz="1200" dirty="0" smtClean="0"/>
              <a:t> </a:t>
            </a:r>
            <a:r>
              <a:rPr lang="en-US" sz="1200" dirty="0" err="1" smtClean="0"/>
              <a:t>kanan</a:t>
            </a:r>
            <a:r>
              <a:rPr lang="en-US" sz="1200" dirty="0" smtClean="0"/>
              <a:t> </a:t>
            </a:r>
            <a:r>
              <a:rPr lang="en-US" sz="1200" dirty="0" err="1" smtClean="0"/>
              <a:t>atas</a:t>
            </a:r>
            <a:r>
              <a:rPr lang="en-US" sz="1200" dirty="0" smtClean="0"/>
              <a:t>.</a:t>
            </a:r>
          </a:p>
          <a:p>
            <a:r>
              <a:rPr lang="en-US" sz="1200" dirty="0" err="1" smtClean="0"/>
              <a:t>Tempat</a:t>
            </a:r>
            <a:r>
              <a:rPr lang="en-US" sz="1200" dirty="0" smtClean="0"/>
              <a:t>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tanggal</a:t>
            </a:r>
            <a:r>
              <a:rPr lang="en-US" sz="1200" dirty="0" smtClean="0"/>
              <a:t> </a:t>
            </a:r>
            <a:r>
              <a:rPr lang="en-US" sz="1200" dirty="0" err="1" smtClean="0"/>
              <a:t>surat</a:t>
            </a:r>
            <a:r>
              <a:rPr lang="en-US" sz="1200" dirty="0" smtClean="0"/>
              <a:t> : </a:t>
            </a:r>
            <a:r>
              <a:rPr lang="en-US" sz="1200" dirty="0" err="1" smtClean="0"/>
              <a:t>menulis</a:t>
            </a:r>
            <a:r>
              <a:rPr lang="en-US" sz="1200" dirty="0" smtClean="0"/>
              <a:t> </a:t>
            </a:r>
            <a:r>
              <a:rPr lang="en-US" sz="1200" dirty="0" err="1" smtClean="0"/>
              <a:t>tempat</a:t>
            </a:r>
            <a:r>
              <a:rPr lang="en-US" sz="1200" dirty="0" smtClean="0"/>
              <a:t>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tanggal</a:t>
            </a:r>
            <a:r>
              <a:rPr lang="en-US" sz="1200" dirty="0" smtClean="0"/>
              <a:t> </a:t>
            </a:r>
            <a:r>
              <a:rPr lang="en-US" sz="1200" dirty="0" err="1" smtClean="0"/>
              <a:t>surat</a:t>
            </a:r>
            <a:r>
              <a:rPr lang="en-US" sz="1200" dirty="0" smtClean="0"/>
              <a:t> </a:t>
            </a:r>
            <a:r>
              <a:rPr lang="en-US" sz="1200" dirty="0" err="1" smtClean="0"/>
              <a:t>tersebut</a:t>
            </a:r>
            <a:r>
              <a:rPr lang="en-US" sz="1200" dirty="0" smtClean="0"/>
              <a:t> </a:t>
            </a:r>
            <a:r>
              <a:rPr lang="en-US" sz="1200" dirty="0" err="1" smtClean="0"/>
              <a:t>dibuat</a:t>
            </a:r>
            <a:r>
              <a:rPr lang="en-US" sz="1200" dirty="0" smtClean="0"/>
              <a:t>. </a:t>
            </a:r>
            <a:r>
              <a:rPr lang="en-US" sz="1200" dirty="0" err="1" smtClean="0"/>
              <a:t>Walaupun</a:t>
            </a:r>
            <a:r>
              <a:rPr lang="en-US" sz="1200" dirty="0" smtClean="0"/>
              <a:t> </a:t>
            </a:r>
            <a:r>
              <a:rPr lang="en-US" sz="1200" dirty="0" err="1" smtClean="0"/>
              <a:t>tempat</a:t>
            </a:r>
            <a:r>
              <a:rPr lang="en-US" sz="1200" dirty="0" smtClean="0"/>
              <a:t> </a:t>
            </a:r>
            <a:r>
              <a:rPr lang="en-US" sz="1200" dirty="0" err="1" smtClean="0"/>
              <a:t>tidak</a:t>
            </a:r>
            <a:r>
              <a:rPr lang="en-US" sz="1200" dirty="0" smtClean="0"/>
              <a:t> </a:t>
            </a:r>
            <a:r>
              <a:rPr lang="en-US" sz="1200" dirty="0" err="1" smtClean="0"/>
              <a:t>perlu</a:t>
            </a:r>
            <a:r>
              <a:rPr lang="en-US" sz="1200" dirty="0" smtClean="0"/>
              <a:t> </a:t>
            </a:r>
            <a:r>
              <a:rPr lang="en-US" sz="1200" dirty="0" err="1" smtClean="0"/>
              <a:t>ditulis</a:t>
            </a:r>
            <a:r>
              <a:rPr lang="en-US" sz="1200" dirty="0" smtClean="0"/>
              <a:t> </a:t>
            </a:r>
            <a:r>
              <a:rPr lang="en-US" sz="1200" dirty="0" err="1" smtClean="0"/>
              <a:t>jika</a:t>
            </a:r>
            <a:r>
              <a:rPr lang="en-US" sz="1200" dirty="0" smtClean="0"/>
              <a:t> </a:t>
            </a:r>
            <a:r>
              <a:rPr lang="en-US" sz="1200" dirty="0" err="1" smtClean="0"/>
              <a:t>sudah</a:t>
            </a:r>
            <a:r>
              <a:rPr lang="en-US" sz="1200" dirty="0" smtClean="0"/>
              <a:t> </a:t>
            </a:r>
            <a:r>
              <a:rPr lang="en-US" sz="1200" dirty="0" err="1" smtClean="0"/>
              <a:t>ada</a:t>
            </a:r>
            <a:r>
              <a:rPr lang="en-US" sz="1200" dirty="0" smtClean="0"/>
              <a:t> </a:t>
            </a:r>
            <a:r>
              <a:rPr lang="en-US" sz="1200" dirty="0" err="1" smtClean="0"/>
              <a:t>kepala</a:t>
            </a:r>
            <a:r>
              <a:rPr lang="en-US" sz="1200" dirty="0" smtClean="0"/>
              <a:t> </a:t>
            </a:r>
            <a:r>
              <a:rPr lang="en-US" sz="1200" dirty="0" err="1" smtClean="0"/>
              <a:t>surat</a:t>
            </a:r>
            <a:r>
              <a:rPr lang="en-US" sz="1200" dirty="0" smtClean="0"/>
              <a:t>.</a:t>
            </a:r>
          </a:p>
          <a:p>
            <a:r>
              <a:rPr lang="en-US" sz="1200" dirty="0" err="1" smtClean="0"/>
              <a:t>Lampiran</a:t>
            </a:r>
            <a:r>
              <a:rPr lang="en-US" sz="1200" dirty="0" smtClean="0"/>
              <a:t> : </a:t>
            </a:r>
            <a:r>
              <a:rPr lang="en-US" sz="1200" dirty="0" err="1" smtClean="0"/>
              <a:t>memberitahukan</a:t>
            </a:r>
            <a:r>
              <a:rPr lang="en-US" sz="1200" dirty="0" smtClean="0"/>
              <a:t> </a:t>
            </a:r>
            <a:r>
              <a:rPr lang="en-US" sz="1200" dirty="0" err="1" smtClean="0"/>
              <a:t>beberapa</a:t>
            </a:r>
            <a:r>
              <a:rPr lang="en-US" sz="1200" dirty="0" smtClean="0"/>
              <a:t> </a:t>
            </a:r>
            <a:r>
              <a:rPr lang="en-US" sz="1200" dirty="0" err="1" smtClean="0"/>
              <a:t>lembar</a:t>
            </a:r>
            <a:r>
              <a:rPr lang="en-US" sz="1200" dirty="0" smtClean="0"/>
              <a:t> </a:t>
            </a:r>
            <a:r>
              <a:rPr lang="en-US" sz="1200" dirty="0" err="1" smtClean="0"/>
              <a:t>kertas</a:t>
            </a:r>
            <a:r>
              <a:rPr lang="en-US" sz="1200" dirty="0" smtClean="0"/>
              <a:t> yang </a:t>
            </a:r>
            <a:r>
              <a:rPr lang="en-US" sz="1200" dirty="0" err="1" smtClean="0"/>
              <a:t>akan</a:t>
            </a:r>
            <a:r>
              <a:rPr lang="en-US" sz="1200" dirty="0" smtClean="0"/>
              <a:t> </a:t>
            </a:r>
            <a:r>
              <a:rPr lang="en-US" sz="1200" dirty="0" err="1" smtClean="0"/>
              <a:t>dilampirkan</a:t>
            </a:r>
            <a:r>
              <a:rPr lang="en-US" sz="1200" dirty="0" smtClean="0"/>
              <a:t>.</a:t>
            </a:r>
          </a:p>
          <a:p>
            <a:r>
              <a:rPr lang="en-US" sz="1200" dirty="0" err="1" smtClean="0"/>
              <a:t>Alamat</a:t>
            </a:r>
            <a:r>
              <a:rPr lang="en-US" sz="1200" dirty="0" smtClean="0"/>
              <a:t> </a:t>
            </a:r>
            <a:r>
              <a:rPr lang="en-US" sz="1200" dirty="0" err="1" smtClean="0"/>
              <a:t>surat</a:t>
            </a:r>
            <a:r>
              <a:rPr lang="en-US" sz="1200" dirty="0" smtClean="0"/>
              <a:t> : </a:t>
            </a:r>
            <a:r>
              <a:rPr lang="en-US" sz="1200" dirty="0" err="1" smtClean="0"/>
              <a:t>ditulis</a:t>
            </a:r>
            <a:r>
              <a:rPr lang="en-US" sz="1200" dirty="0" smtClean="0"/>
              <a:t> </a:t>
            </a:r>
            <a:r>
              <a:rPr lang="en-US" sz="1200" dirty="0" err="1" smtClean="0"/>
              <a:t>alamat</a:t>
            </a:r>
            <a:r>
              <a:rPr lang="en-US" sz="1200" dirty="0" smtClean="0"/>
              <a:t> </a:t>
            </a:r>
            <a:r>
              <a:rPr lang="en-US" sz="1200" dirty="0" err="1" smtClean="0"/>
              <a:t>surat</a:t>
            </a:r>
            <a:r>
              <a:rPr lang="en-US" sz="1200" dirty="0" smtClean="0"/>
              <a:t> yang </a:t>
            </a:r>
            <a:r>
              <a:rPr lang="en-US" sz="1200" dirty="0" err="1" smtClean="0"/>
              <a:t>akan</a:t>
            </a:r>
            <a:r>
              <a:rPr lang="en-US" sz="1200" dirty="0" smtClean="0"/>
              <a:t> </a:t>
            </a:r>
            <a:r>
              <a:rPr lang="en-US" sz="1200" dirty="0" err="1" smtClean="0"/>
              <a:t>dituju</a:t>
            </a:r>
            <a:r>
              <a:rPr lang="en-US" sz="1200" dirty="0" smtClean="0"/>
              <a:t>, </a:t>
            </a:r>
            <a:r>
              <a:rPr lang="en-US" sz="1200" dirty="0" err="1" smtClean="0"/>
              <a:t>berikut</a:t>
            </a:r>
            <a:r>
              <a:rPr lang="en-US" sz="1200" dirty="0" smtClean="0"/>
              <a:t> </a:t>
            </a:r>
            <a:r>
              <a:rPr lang="en-US" sz="1200" dirty="0" err="1" smtClean="0"/>
              <a:t>dengan</a:t>
            </a:r>
            <a:r>
              <a:rPr lang="en-US" sz="1200" dirty="0" smtClean="0"/>
              <a:t> </a:t>
            </a:r>
            <a:r>
              <a:rPr lang="en-US" sz="1200" dirty="0" err="1" smtClean="0"/>
              <a:t>alamat</a:t>
            </a:r>
            <a:r>
              <a:rPr lang="en-US" sz="1200" dirty="0" smtClean="0"/>
              <a:t> </a:t>
            </a:r>
            <a:r>
              <a:rPr lang="en-US" sz="1200" dirty="0" err="1" smtClean="0"/>
              <a:t>perusahaan</a:t>
            </a:r>
            <a:r>
              <a:rPr lang="en-US" sz="1200" dirty="0" smtClean="0"/>
              <a:t>.</a:t>
            </a:r>
          </a:p>
          <a:p>
            <a:r>
              <a:rPr lang="en-US" sz="1200" dirty="0" err="1" smtClean="0"/>
              <a:t>Perihal</a:t>
            </a:r>
            <a:r>
              <a:rPr lang="en-US" sz="1200" dirty="0" smtClean="0"/>
              <a:t> : </a:t>
            </a:r>
            <a:r>
              <a:rPr lang="en-US" sz="1200" dirty="0" err="1" smtClean="0"/>
              <a:t>berupa</a:t>
            </a:r>
            <a:r>
              <a:rPr lang="en-US" sz="1200" dirty="0" smtClean="0"/>
              <a:t> </a:t>
            </a:r>
            <a:r>
              <a:rPr lang="en-US" sz="1200" dirty="0" err="1" smtClean="0"/>
              <a:t>garis</a:t>
            </a:r>
            <a:r>
              <a:rPr lang="en-US" sz="1200" dirty="0" smtClean="0"/>
              <a:t> </a:t>
            </a:r>
            <a:r>
              <a:rPr lang="en-US" sz="1200" dirty="0" err="1" smtClean="0"/>
              <a:t>besar</a:t>
            </a:r>
            <a:r>
              <a:rPr lang="en-US" sz="1200" dirty="0" smtClean="0"/>
              <a:t> </a:t>
            </a:r>
            <a:r>
              <a:rPr lang="en-US" sz="1200" dirty="0" err="1" smtClean="0"/>
              <a:t>isi</a:t>
            </a:r>
            <a:r>
              <a:rPr lang="en-US" sz="1200" dirty="0" smtClean="0"/>
              <a:t> </a:t>
            </a:r>
            <a:r>
              <a:rPr lang="en-US" sz="1200" dirty="0" err="1" smtClean="0"/>
              <a:t>surat</a:t>
            </a:r>
            <a:r>
              <a:rPr lang="en-US" sz="1200" dirty="0" smtClean="0"/>
              <a:t>. </a:t>
            </a:r>
            <a:r>
              <a:rPr lang="en-US" sz="1200" dirty="0" err="1" smtClean="0"/>
              <a:t>Dalam</a:t>
            </a:r>
            <a:r>
              <a:rPr lang="en-US" sz="1200" dirty="0" smtClean="0"/>
              <a:t> </a:t>
            </a:r>
            <a:r>
              <a:rPr lang="en-US" sz="1200" dirty="0" err="1" smtClean="0"/>
              <a:t>hal</a:t>
            </a:r>
            <a:r>
              <a:rPr lang="en-US" sz="1200" dirty="0" smtClean="0"/>
              <a:t> </a:t>
            </a:r>
            <a:r>
              <a:rPr lang="en-US" sz="1200" dirty="0" err="1" smtClean="0"/>
              <a:t>ini</a:t>
            </a:r>
            <a:r>
              <a:rPr lang="en-US" sz="1200" dirty="0" smtClean="0"/>
              <a:t> </a:t>
            </a:r>
            <a:r>
              <a:rPr lang="en-US" sz="1200" dirty="0" err="1" smtClean="0"/>
              <a:t>karena</a:t>
            </a:r>
            <a:r>
              <a:rPr lang="en-US" sz="1200" dirty="0" smtClean="0"/>
              <a:t> </a:t>
            </a:r>
            <a:r>
              <a:rPr lang="en-US" sz="1200" dirty="0" err="1" smtClean="0"/>
              <a:t>suratnya</a:t>
            </a:r>
            <a:r>
              <a:rPr lang="en-US" sz="1200" dirty="0" smtClean="0"/>
              <a:t> </a:t>
            </a:r>
            <a:r>
              <a:rPr lang="en-US" sz="1200" dirty="0" err="1" smtClean="0"/>
              <a:t>berisi</a:t>
            </a:r>
            <a:r>
              <a:rPr lang="en-US" sz="1200" dirty="0" smtClean="0"/>
              <a:t> </a:t>
            </a:r>
            <a:r>
              <a:rPr lang="en-US" sz="1200" dirty="0" err="1" smtClean="0"/>
              <a:t>lamaran</a:t>
            </a:r>
            <a:r>
              <a:rPr lang="en-US" sz="1200" dirty="0" smtClean="0"/>
              <a:t> </a:t>
            </a:r>
            <a:r>
              <a:rPr lang="en-US" sz="1200" dirty="0" err="1" smtClean="0"/>
              <a:t>pekerjaan</a:t>
            </a:r>
            <a:r>
              <a:rPr lang="en-US" sz="1200" dirty="0" smtClean="0"/>
              <a:t>, </a:t>
            </a:r>
            <a:r>
              <a:rPr lang="en-US" sz="1200" dirty="0" err="1" smtClean="0"/>
              <a:t>perihal</a:t>
            </a:r>
            <a:r>
              <a:rPr lang="en-US" sz="1200" dirty="0" smtClean="0"/>
              <a:t> </a:t>
            </a:r>
            <a:r>
              <a:rPr lang="en-US" sz="1200" dirty="0" err="1" smtClean="0"/>
              <a:t>atau</a:t>
            </a:r>
            <a:r>
              <a:rPr lang="en-US" sz="1200" dirty="0" smtClean="0"/>
              <a:t> </a:t>
            </a:r>
            <a:r>
              <a:rPr lang="en-US" sz="1200" dirty="0" err="1" smtClean="0"/>
              <a:t>halnya</a:t>
            </a:r>
            <a:r>
              <a:rPr lang="en-US" sz="1200" dirty="0" smtClean="0"/>
              <a:t> </a:t>
            </a:r>
            <a:r>
              <a:rPr lang="en-US" sz="1200" dirty="0" err="1" smtClean="0"/>
              <a:t>adalah</a:t>
            </a:r>
            <a:r>
              <a:rPr lang="en-US" sz="1200" dirty="0" smtClean="0"/>
              <a:t> </a:t>
            </a:r>
            <a:r>
              <a:rPr lang="en-US" sz="1200" dirty="0" err="1" smtClean="0"/>
              <a:t>lamaran</a:t>
            </a:r>
            <a:r>
              <a:rPr lang="en-US" sz="1200" dirty="0" smtClean="0"/>
              <a:t> </a:t>
            </a:r>
            <a:r>
              <a:rPr lang="en-US" sz="1200" dirty="0" err="1" smtClean="0"/>
              <a:t>pekerjaan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Salam </a:t>
            </a:r>
            <a:r>
              <a:rPr lang="en-US" sz="1200" dirty="0" err="1" smtClean="0"/>
              <a:t>pembuka</a:t>
            </a:r>
            <a:r>
              <a:rPr lang="en-US" sz="1200" dirty="0" smtClean="0"/>
              <a:t> : </a:t>
            </a:r>
            <a:r>
              <a:rPr lang="en-US" sz="1200" dirty="0" err="1" smtClean="0"/>
              <a:t>merupakan</a:t>
            </a:r>
            <a:r>
              <a:rPr lang="en-US" sz="1200" dirty="0" smtClean="0"/>
              <a:t> </a:t>
            </a:r>
            <a:r>
              <a:rPr lang="en-US" sz="1200" dirty="0" err="1" smtClean="0"/>
              <a:t>ucapan</a:t>
            </a:r>
            <a:r>
              <a:rPr lang="en-US" sz="1200" dirty="0" smtClean="0"/>
              <a:t> </a:t>
            </a:r>
            <a:r>
              <a:rPr lang="en-US" sz="1200" dirty="0" err="1" smtClean="0"/>
              <a:t>hormat</a:t>
            </a:r>
            <a:r>
              <a:rPr lang="en-US" sz="1200" dirty="0" smtClean="0"/>
              <a:t> yang </a:t>
            </a:r>
            <a:r>
              <a:rPr lang="en-US" sz="1200" dirty="0" err="1" smtClean="0"/>
              <a:t>biasanya</a:t>
            </a:r>
            <a:r>
              <a:rPr lang="en-US" sz="1200" dirty="0" smtClean="0"/>
              <a:t> </a:t>
            </a:r>
            <a:r>
              <a:rPr lang="en-US" sz="1200" dirty="0" err="1" smtClean="0"/>
              <a:t>dinulai</a:t>
            </a:r>
            <a:r>
              <a:rPr lang="en-US" sz="1200" dirty="0" smtClean="0"/>
              <a:t> </a:t>
            </a:r>
            <a:r>
              <a:rPr lang="en-US" sz="1200" dirty="0" err="1" smtClean="0"/>
              <a:t>dengan</a:t>
            </a:r>
            <a:r>
              <a:rPr lang="en-US" sz="1200" dirty="0" smtClean="0"/>
              <a:t> “</a:t>
            </a:r>
            <a:r>
              <a:rPr lang="en-US" sz="1200" dirty="0" err="1" smtClean="0"/>
              <a:t>Dengan</a:t>
            </a:r>
            <a:r>
              <a:rPr lang="en-US" sz="1200" dirty="0" smtClean="0"/>
              <a:t> </a:t>
            </a:r>
            <a:r>
              <a:rPr lang="en-US" sz="1200" dirty="0" err="1" smtClean="0"/>
              <a:t>hormat</a:t>
            </a:r>
            <a:r>
              <a:rPr lang="en-US" sz="1200" dirty="0" smtClean="0"/>
              <a:t>”.</a:t>
            </a:r>
          </a:p>
          <a:p>
            <a:r>
              <a:rPr lang="en-US" sz="1200" dirty="0" smtClean="0"/>
              <a:t>Isi : </a:t>
            </a:r>
            <a:r>
              <a:rPr lang="en-US" sz="1200" dirty="0" err="1" smtClean="0"/>
              <a:t>dimana</a:t>
            </a:r>
            <a:r>
              <a:rPr lang="en-US" sz="1200" dirty="0" smtClean="0"/>
              <a:t> </a:t>
            </a:r>
            <a:r>
              <a:rPr lang="en-US" sz="1200" dirty="0" err="1" smtClean="0"/>
              <a:t>adanya</a:t>
            </a:r>
            <a:r>
              <a:rPr lang="en-US" sz="1200" dirty="0" smtClean="0"/>
              <a:t> </a:t>
            </a:r>
            <a:r>
              <a:rPr lang="en-US" sz="1200" dirty="0" err="1" smtClean="0"/>
              <a:t>bagian</a:t>
            </a:r>
            <a:r>
              <a:rPr lang="en-US" sz="1200" dirty="0" smtClean="0"/>
              <a:t> </a:t>
            </a:r>
            <a:r>
              <a:rPr lang="en-US" sz="1200" dirty="0" err="1" smtClean="0"/>
              <a:t>utama</a:t>
            </a:r>
            <a:r>
              <a:rPr lang="en-US" sz="1200" dirty="0" smtClean="0"/>
              <a:t> </a:t>
            </a:r>
            <a:r>
              <a:rPr lang="en-US" sz="1200" dirty="0" err="1" smtClean="0"/>
              <a:t>surat</a:t>
            </a:r>
            <a:r>
              <a:rPr lang="en-US" sz="1200" dirty="0" smtClean="0"/>
              <a:t> </a:t>
            </a:r>
            <a:r>
              <a:rPr lang="en-US" sz="1200" dirty="0" err="1" smtClean="0"/>
              <a:t>lamaran</a:t>
            </a:r>
            <a:r>
              <a:rPr lang="en-US" sz="1200" dirty="0" smtClean="0"/>
              <a:t> </a:t>
            </a:r>
            <a:r>
              <a:rPr lang="en-US" sz="1200" dirty="0" err="1" smtClean="0"/>
              <a:t>pekerjaan</a:t>
            </a:r>
            <a:r>
              <a:rPr lang="en-US" sz="1200" dirty="0" smtClean="0"/>
              <a:t> yang </a:t>
            </a:r>
            <a:r>
              <a:rPr lang="en-US" sz="1200" dirty="0" err="1" smtClean="0"/>
              <a:t>menyebutkan</a:t>
            </a:r>
            <a:r>
              <a:rPr lang="en-US" sz="1200" dirty="0" smtClean="0"/>
              <a:t> </a:t>
            </a:r>
            <a:r>
              <a:rPr lang="en-US" sz="1200" dirty="0" err="1" smtClean="0"/>
              <a:t>pembuka</a:t>
            </a:r>
            <a:r>
              <a:rPr lang="en-US" sz="1200" dirty="0" smtClean="0"/>
              <a:t>, </a:t>
            </a:r>
            <a:r>
              <a:rPr lang="en-US" sz="1200" dirty="0" err="1" smtClean="0"/>
              <a:t>posisi</a:t>
            </a:r>
            <a:r>
              <a:rPr lang="en-US" sz="1200" dirty="0" smtClean="0"/>
              <a:t> yang </a:t>
            </a:r>
            <a:r>
              <a:rPr lang="en-US" sz="1200" dirty="0" err="1" smtClean="0"/>
              <a:t>dilamar</a:t>
            </a:r>
            <a:r>
              <a:rPr lang="en-US" sz="1200" dirty="0" smtClean="0"/>
              <a:t>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sumber</a:t>
            </a:r>
            <a:r>
              <a:rPr lang="en-US" sz="1200" dirty="0" smtClean="0"/>
              <a:t> </a:t>
            </a:r>
            <a:r>
              <a:rPr lang="en-US" sz="1200" dirty="0" err="1" smtClean="0"/>
              <a:t>informasi</a:t>
            </a:r>
            <a:r>
              <a:rPr lang="en-US" sz="1200" dirty="0" smtClean="0"/>
              <a:t> </a:t>
            </a:r>
            <a:r>
              <a:rPr lang="en-US" sz="1200" dirty="0" err="1" smtClean="0"/>
              <a:t>lamaran</a:t>
            </a:r>
            <a:r>
              <a:rPr lang="en-US" sz="1200" dirty="0" smtClean="0"/>
              <a:t>/</a:t>
            </a:r>
            <a:r>
              <a:rPr lang="en-US" sz="1200" dirty="0" err="1" smtClean="0"/>
              <a:t>alasan</a:t>
            </a:r>
            <a:r>
              <a:rPr lang="en-US" sz="1200" dirty="0" smtClean="0"/>
              <a:t> </a:t>
            </a:r>
            <a:r>
              <a:rPr lang="en-US" sz="1200" dirty="0" err="1" smtClean="0"/>
              <a:t>melamar</a:t>
            </a:r>
            <a:r>
              <a:rPr lang="en-US" sz="1200" dirty="0" smtClean="0"/>
              <a:t> </a:t>
            </a:r>
            <a:r>
              <a:rPr lang="en-US" sz="1200" dirty="0" err="1" smtClean="0"/>
              <a:t>atau</a:t>
            </a:r>
            <a:r>
              <a:rPr lang="en-US" sz="1200" dirty="0" smtClean="0"/>
              <a:t> </a:t>
            </a:r>
            <a:r>
              <a:rPr lang="en-US" sz="1200" dirty="0" err="1" smtClean="0"/>
              <a:t>kenapa</a:t>
            </a:r>
            <a:r>
              <a:rPr lang="en-US" sz="1200" dirty="0" smtClean="0"/>
              <a:t> </a:t>
            </a:r>
            <a:r>
              <a:rPr lang="en-US" sz="1200" dirty="0" err="1" smtClean="0"/>
              <a:t>pelamar</a:t>
            </a:r>
            <a:r>
              <a:rPr lang="en-US" sz="1200" dirty="0" smtClean="0"/>
              <a:t> </a:t>
            </a:r>
            <a:r>
              <a:rPr lang="en-US" sz="1200" dirty="0" err="1" smtClean="0"/>
              <a:t>merasa</a:t>
            </a:r>
            <a:r>
              <a:rPr lang="en-US" sz="1200" dirty="0" smtClean="0"/>
              <a:t> </a:t>
            </a:r>
            <a:r>
              <a:rPr lang="en-US" sz="1200" dirty="0" err="1" smtClean="0"/>
              <a:t>layak</a:t>
            </a:r>
            <a:r>
              <a:rPr lang="en-US" sz="1200" dirty="0" smtClean="0"/>
              <a:t> </a:t>
            </a:r>
            <a:r>
              <a:rPr lang="en-US" sz="1200" dirty="0" err="1" smtClean="0"/>
              <a:t>menempati</a:t>
            </a:r>
            <a:r>
              <a:rPr lang="en-US" sz="1200" dirty="0" smtClean="0"/>
              <a:t> </a:t>
            </a:r>
            <a:r>
              <a:rPr lang="en-US" sz="1200" dirty="0" err="1" smtClean="0"/>
              <a:t>pekerjaan</a:t>
            </a:r>
            <a:r>
              <a:rPr lang="en-US" sz="1200" dirty="0" smtClean="0"/>
              <a:t> </a:t>
            </a:r>
            <a:r>
              <a:rPr lang="en-US" sz="1200" dirty="0" err="1" smtClean="0"/>
              <a:t>tersebut</a:t>
            </a:r>
            <a:r>
              <a:rPr lang="en-US" sz="1200" dirty="0" smtClean="0"/>
              <a:t>. Dan </a:t>
            </a:r>
            <a:r>
              <a:rPr lang="en-US" sz="1200" dirty="0" err="1" smtClean="0"/>
              <a:t>terakhir</a:t>
            </a:r>
            <a:r>
              <a:rPr lang="en-US" sz="1200" dirty="0" smtClean="0"/>
              <a:t> </a:t>
            </a:r>
            <a:r>
              <a:rPr lang="en-US" sz="1200" dirty="0" err="1" smtClean="0"/>
              <a:t>penutup</a:t>
            </a:r>
            <a:r>
              <a:rPr lang="en-US" sz="1200" dirty="0" smtClean="0"/>
              <a:t> </a:t>
            </a:r>
            <a:r>
              <a:rPr lang="en-US" sz="1200" dirty="0" err="1" smtClean="0"/>
              <a:t>berisi</a:t>
            </a:r>
            <a:r>
              <a:rPr lang="en-US" sz="1200" dirty="0" smtClean="0"/>
              <a:t> </a:t>
            </a:r>
            <a:r>
              <a:rPr lang="en-US" sz="1200" dirty="0" err="1" smtClean="0"/>
              <a:t>ungkapan</a:t>
            </a:r>
            <a:r>
              <a:rPr lang="en-US" sz="1200" dirty="0" smtClean="0"/>
              <a:t> rasa </a:t>
            </a:r>
            <a:r>
              <a:rPr lang="en-US" sz="1200" dirty="0" err="1" smtClean="0"/>
              <a:t>terima</a:t>
            </a:r>
            <a:r>
              <a:rPr lang="en-US" sz="1200" dirty="0" smtClean="0"/>
              <a:t> </a:t>
            </a:r>
            <a:r>
              <a:rPr lang="en-US" sz="1200" dirty="0" err="1" smtClean="0"/>
              <a:t>kasuh</a:t>
            </a:r>
            <a:r>
              <a:rPr lang="en-US" sz="1200" dirty="0" smtClean="0"/>
              <a:t>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harapan</a:t>
            </a:r>
            <a:r>
              <a:rPr lang="en-US" sz="1200" dirty="0" smtClean="0"/>
              <a:t> </a:t>
            </a:r>
            <a:r>
              <a:rPr lang="en-US" sz="1200" dirty="0" err="1" smtClean="0"/>
              <a:t>pelamar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Salam </a:t>
            </a:r>
            <a:r>
              <a:rPr lang="en-US" sz="1200" dirty="0" err="1" smtClean="0"/>
              <a:t>penutup</a:t>
            </a:r>
            <a:r>
              <a:rPr lang="en-US" sz="1200" dirty="0" smtClean="0"/>
              <a:t> : </a:t>
            </a:r>
            <a:r>
              <a:rPr lang="en-US" sz="1200" dirty="0" err="1" smtClean="0"/>
              <a:t>ditulis</a:t>
            </a:r>
            <a:r>
              <a:rPr lang="en-US" sz="1200" dirty="0" smtClean="0"/>
              <a:t> </a:t>
            </a:r>
            <a:r>
              <a:rPr lang="en-US" sz="1200" dirty="0" err="1" smtClean="0"/>
              <a:t>kan</a:t>
            </a:r>
            <a:r>
              <a:rPr lang="en-US" sz="1200" dirty="0" smtClean="0"/>
              <a:t> “</a:t>
            </a:r>
            <a:r>
              <a:rPr lang="en-US" sz="1200" dirty="0" err="1" smtClean="0"/>
              <a:t>hormat</a:t>
            </a:r>
            <a:r>
              <a:rPr lang="en-US" sz="1200" dirty="0" smtClean="0"/>
              <a:t> </a:t>
            </a:r>
            <a:r>
              <a:rPr lang="en-US" sz="1200" dirty="0" err="1" smtClean="0"/>
              <a:t>saya</a:t>
            </a:r>
            <a:r>
              <a:rPr lang="en-US" sz="1200" dirty="0" smtClean="0"/>
              <a:t>”. </a:t>
            </a:r>
            <a:r>
              <a:rPr lang="en-US" sz="1200" dirty="0" err="1" smtClean="0"/>
              <a:t>Biasanya</a:t>
            </a:r>
            <a:r>
              <a:rPr lang="en-US" sz="1200" dirty="0" smtClean="0"/>
              <a:t> </a:t>
            </a:r>
            <a:r>
              <a:rPr lang="en-US" sz="1200" dirty="0" err="1" smtClean="0"/>
              <a:t>terletak</a:t>
            </a:r>
            <a:r>
              <a:rPr lang="en-US" sz="1200" dirty="0" smtClean="0"/>
              <a:t> di </a:t>
            </a:r>
            <a:r>
              <a:rPr lang="en-US" sz="1200" dirty="0" err="1" smtClean="0"/>
              <a:t>akhir</a:t>
            </a:r>
            <a:r>
              <a:rPr lang="en-US" sz="1200" dirty="0" smtClean="0"/>
              <a:t> </a:t>
            </a:r>
            <a:r>
              <a:rPr lang="en-US" sz="1200" dirty="0" err="1" smtClean="0"/>
              <a:t>surat</a:t>
            </a:r>
            <a:r>
              <a:rPr lang="en-US" sz="1200" dirty="0" smtClean="0"/>
              <a:t>.</a:t>
            </a:r>
          </a:p>
          <a:p>
            <a:r>
              <a:rPr lang="en-US" sz="1200" dirty="0" err="1" smtClean="0"/>
              <a:t>Tanda</a:t>
            </a:r>
            <a:r>
              <a:rPr lang="en-US" sz="1200" dirty="0" smtClean="0"/>
              <a:t> </a:t>
            </a:r>
            <a:r>
              <a:rPr lang="en-US" sz="1200" dirty="0" err="1" smtClean="0"/>
              <a:t>tangan</a:t>
            </a:r>
            <a:r>
              <a:rPr lang="en-US" sz="1200" dirty="0" smtClean="0"/>
              <a:t> </a:t>
            </a:r>
            <a:r>
              <a:rPr lang="en-US" sz="1200" dirty="0" err="1" smtClean="0"/>
              <a:t>pelamar</a:t>
            </a:r>
            <a:r>
              <a:rPr lang="en-US" sz="1200" dirty="0" smtClean="0"/>
              <a:t> : </a:t>
            </a:r>
            <a:r>
              <a:rPr lang="en-US" sz="1200" dirty="0" err="1" smtClean="0"/>
              <a:t>terletak</a:t>
            </a:r>
            <a:r>
              <a:rPr lang="en-US" sz="1200" dirty="0" smtClean="0"/>
              <a:t> </a:t>
            </a:r>
            <a:r>
              <a:rPr lang="en-US" sz="1200" dirty="0" err="1" smtClean="0"/>
              <a:t>dibawa</a:t>
            </a:r>
            <a:r>
              <a:rPr lang="en-US" sz="1200" dirty="0" smtClean="0"/>
              <a:t> </a:t>
            </a:r>
            <a:r>
              <a:rPr lang="en-US" sz="1200" dirty="0" err="1" smtClean="0"/>
              <a:t>salam</a:t>
            </a:r>
            <a:r>
              <a:rPr lang="en-US" sz="1200" dirty="0" smtClean="0"/>
              <a:t> </a:t>
            </a:r>
            <a:r>
              <a:rPr lang="en-US" sz="1200" dirty="0" err="1" smtClean="0"/>
              <a:t>penutup</a:t>
            </a:r>
            <a:r>
              <a:rPr lang="en-US" sz="1200" dirty="0" smtClean="0"/>
              <a:t>.</a:t>
            </a:r>
          </a:p>
          <a:p>
            <a:r>
              <a:rPr lang="en-US" sz="1200" dirty="0" err="1" smtClean="0"/>
              <a:t>Nama</a:t>
            </a:r>
            <a:r>
              <a:rPr lang="en-US" sz="1200" dirty="0" smtClean="0"/>
              <a:t> </a:t>
            </a:r>
            <a:r>
              <a:rPr lang="en-US" sz="1200" dirty="0" err="1" smtClean="0"/>
              <a:t>lengkap</a:t>
            </a:r>
            <a:r>
              <a:rPr lang="en-US" sz="1200" dirty="0" smtClean="0"/>
              <a:t> </a:t>
            </a:r>
            <a:r>
              <a:rPr lang="en-US" sz="1200" dirty="0" err="1" smtClean="0"/>
              <a:t>pelamar</a:t>
            </a:r>
            <a:r>
              <a:rPr lang="en-US" sz="1200" dirty="0" smtClean="0"/>
              <a:t> : </a:t>
            </a:r>
            <a:r>
              <a:rPr lang="en-US" sz="1200" dirty="0" err="1" smtClean="0"/>
              <a:t>terletak</a:t>
            </a:r>
            <a:r>
              <a:rPr lang="en-US" sz="1200" dirty="0" smtClean="0"/>
              <a:t> </a:t>
            </a:r>
            <a:r>
              <a:rPr lang="en-US" sz="1200" dirty="0" err="1" smtClean="0"/>
              <a:t>dibawah</a:t>
            </a:r>
            <a:r>
              <a:rPr lang="en-US" sz="1200" dirty="0" smtClean="0"/>
              <a:t> </a:t>
            </a:r>
            <a:r>
              <a:rPr lang="en-US" sz="1200" dirty="0" err="1" smtClean="0"/>
              <a:t>tabda</a:t>
            </a:r>
            <a:r>
              <a:rPr lang="en-US" sz="1200" dirty="0" smtClean="0"/>
              <a:t> </a:t>
            </a:r>
            <a:r>
              <a:rPr lang="en-US" sz="1200" dirty="0" err="1" smtClean="0"/>
              <a:t>tangan</a:t>
            </a:r>
            <a:r>
              <a:rPr lang="en-US" sz="1200" dirty="0" smtClean="0"/>
              <a:t> </a:t>
            </a:r>
            <a:r>
              <a:rPr lang="en-US" sz="1200" dirty="0" err="1" smtClean="0"/>
              <a:t>pelamar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9560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537" y="3295259"/>
            <a:ext cx="977363" cy="7330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100" y="393700"/>
            <a:ext cx="161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Page of assets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514" y="1734998"/>
            <a:ext cx="3853543" cy="38535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2100" y="4229275"/>
            <a:ext cx="2331049" cy="24665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861718" y="4866635"/>
            <a:ext cx="1191812" cy="1191812"/>
          </a:xfrm>
          <a:custGeom>
            <a:avLst/>
            <a:gdLst>
              <a:gd name="connsiteX0" fmla="*/ 834572 w 1669144"/>
              <a:gd name="connsiteY0" fmla="*/ 0 h 1669144"/>
              <a:gd name="connsiteX1" fmla="*/ 834573 w 1669144"/>
              <a:gd name="connsiteY1" fmla="*/ 368299 h 1669144"/>
              <a:gd name="connsiteX2" fmla="*/ 834572 w 1669144"/>
              <a:gd name="connsiteY2" fmla="*/ 368299 h 1669144"/>
              <a:gd name="connsiteX3" fmla="*/ 368300 w 1669144"/>
              <a:gd name="connsiteY3" fmla="*/ 834571 h 1669144"/>
              <a:gd name="connsiteX4" fmla="*/ 834572 w 1669144"/>
              <a:gd name="connsiteY4" fmla="*/ 1300843 h 1669144"/>
              <a:gd name="connsiteX5" fmla="*/ 1291371 w 1669144"/>
              <a:gd name="connsiteY5" fmla="*/ 928541 h 1669144"/>
              <a:gd name="connsiteX6" fmla="*/ 1300844 w 1669144"/>
              <a:gd name="connsiteY6" fmla="*/ 834572 h 1669144"/>
              <a:gd name="connsiteX7" fmla="*/ 1669144 w 1669144"/>
              <a:gd name="connsiteY7" fmla="*/ 834572 h 1669144"/>
              <a:gd name="connsiteX8" fmla="*/ 834572 w 1669144"/>
              <a:gd name="connsiteY8" fmla="*/ 1669144 h 1669144"/>
              <a:gd name="connsiteX9" fmla="*/ 0 w 1669144"/>
              <a:gd name="connsiteY9" fmla="*/ 834572 h 1669144"/>
              <a:gd name="connsiteX10" fmla="*/ 834572 w 1669144"/>
              <a:gd name="connsiteY10" fmla="*/ 0 h 166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69144" h="1669144">
                <a:moveTo>
                  <a:pt x="834572" y="0"/>
                </a:moveTo>
                <a:lnTo>
                  <a:pt x="834573" y="368299"/>
                </a:lnTo>
                <a:lnTo>
                  <a:pt x="834572" y="368299"/>
                </a:lnTo>
                <a:cubicBezTo>
                  <a:pt x="577057" y="368299"/>
                  <a:pt x="368300" y="577056"/>
                  <a:pt x="368300" y="834571"/>
                </a:cubicBezTo>
                <a:cubicBezTo>
                  <a:pt x="368300" y="1092086"/>
                  <a:pt x="577057" y="1300843"/>
                  <a:pt x="834572" y="1300843"/>
                </a:cubicBezTo>
                <a:cubicBezTo>
                  <a:pt x="1059898" y="1300843"/>
                  <a:pt x="1247893" y="1141014"/>
                  <a:pt x="1291371" y="928541"/>
                </a:cubicBezTo>
                <a:lnTo>
                  <a:pt x="1300844" y="834572"/>
                </a:lnTo>
                <a:lnTo>
                  <a:pt x="1669144" y="834572"/>
                </a:lnTo>
                <a:cubicBezTo>
                  <a:pt x="1669144" y="1295493"/>
                  <a:pt x="1295493" y="1669144"/>
                  <a:pt x="834572" y="1669144"/>
                </a:cubicBezTo>
                <a:cubicBezTo>
                  <a:pt x="373651" y="1669144"/>
                  <a:pt x="0" y="1295493"/>
                  <a:pt x="0" y="834572"/>
                </a:cubicBezTo>
                <a:cubicBezTo>
                  <a:pt x="0" y="373651"/>
                  <a:pt x="373651" y="0"/>
                  <a:pt x="8345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109" b="78435" l="16454" r="83387">
                        <a14:foregroundMark x1="46965" y1="59425" x2="46965" y2="59425"/>
                        <a14:foregroundMark x1="51118" y1="51438" x2="51118" y2="51438"/>
                        <a14:foregroundMark x1="32588" y1="48722" x2="32588" y2="48722"/>
                      </a14:backgroundRemoval>
                    </a14:imgEffect>
                  </a14:imgLayer>
                </a14:imgProps>
              </a:ext>
            </a:extLst>
          </a:blip>
          <a:srcRect l="18840" t="36360" r="19260" b="21796"/>
          <a:stretch/>
        </p:blipFill>
        <p:spPr>
          <a:xfrm>
            <a:off x="4355947" y="4655441"/>
            <a:ext cx="1193954" cy="8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4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46985"/>
            <a:ext cx="9144000" cy="1062977"/>
          </a:xfrm>
        </p:spPr>
        <p:txBody>
          <a:bodyPr/>
          <a:lstStyle/>
          <a:p>
            <a:r>
              <a:rPr lang="en-US" b="1" dirty="0"/>
              <a:t>SURAT </a:t>
            </a:r>
            <a:r>
              <a:rPr lang="en-US" b="1" dirty="0" smtClean="0"/>
              <a:t>LAMARAN </a:t>
            </a:r>
            <a:r>
              <a:rPr lang="en-US" b="1" dirty="0"/>
              <a:t>PEKERJAAN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2795" y="5202238"/>
            <a:ext cx="2996485" cy="1655762"/>
          </a:xfrm>
        </p:spPr>
        <p:txBody>
          <a:bodyPr/>
          <a:lstStyle/>
          <a:p>
            <a:pPr algn="l"/>
            <a:r>
              <a:rPr lang="en-US" b="1" dirty="0" err="1" smtClean="0"/>
              <a:t>Oleh</a:t>
            </a:r>
            <a:r>
              <a:rPr lang="en-US" b="1" dirty="0" smtClean="0"/>
              <a:t> 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Christian Agustin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Devin </a:t>
            </a:r>
            <a:r>
              <a:rPr lang="en-US" dirty="0"/>
              <a:t>H</a:t>
            </a:r>
            <a:r>
              <a:rPr lang="en-US" dirty="0" smtClean="0"/>
              <a:t>ewitt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>
            <a:off x="0" y="0"/>
            <a:ext cx="2331076" cy="6858000"/>
          </a:xfrm>
          <a:prstGeom prst="rtTriangle">
            <a:avLst/>
          </a:prstGeom>
          <a:solidFill>
            <a:srgbClr val="F6D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10800000">
            <a:off x="9860924" y="0"/>
            <a:ext cx="2331076" cy="6858000"/>
          </a:xfrm>
          <a:prstGeom prst="rtTriangle">
            <a:avLst/>
          </a:prstGeom>
          <a:solidFill>
            <a:srgbClr val="F6D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737" y="4235059"/>
            <a:ext cx="977363" cy="733022"/>
          </a:xfrm>
          <a:prstGeom prst="rect">
            <a:avLst/>
          </a:prstGeom>
        </p:spPr>
      </p:pic>
      <p:sp>
        <p:nvSpPr>
          <p:cNvPr id="8" name="Cube 7"/>
          <p:cNvSpPr/>
          <p:nvPr/>
        </p:nvSpPr>
        <p:spPr>
          <a:xfrm>
            <a:off x="1536880" y="1117890"/>
            <a:ext cx="965915" cy="965915"/>
          </a:xfrm>
          <a:prstGeom prst="cube">
            <a:avLst/>
          </a:prstGeom>
          <a:solidFill>
            <a:srgbClr val="F6D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37287" b="32185"/>
          <a:stretch/>
        </p:blipFill>
        <p:spPr>
          <a:xfrm>
            <a:off x="-1625107" y="844846"/>
            <a:ext cx="15442214" cy="45885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183" y="297785"/>
            <a:ext cx="6967632" cy="44592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5615" y="4917954"/>
            <a:ext cx="9020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 smtClean="0">
                <a:solidFill>
                  <a:schemeClr val="bg1"/>
                </a:solidFill>
              </a:rPr>
              <a:t>Surat</a:t>
            </a:r>
            <a:r>
              <a:rPr lang="en-US" b="1" u="sng" dirty="0" smtClean="0">
                <a:solidFill>
                  <a:schemeClr val="bg1"/>
                </a:solidFill>
              </a:rPr>
              <a:t> </a:t>
            </a:r>
            <a:r>
              <a:rPr lang="en-US" b="1" u="sng" dirty="0" err="1" smtClean="0">
                <a:solidFill>
                  <a:schemeClr val="bg1"/>
                </a:solidFill>
              </a:rPr>
              <a:t>lamaran</a:t>
            </a:r>
            <a:r>
              <a:rPr lang="en-US" b="1" u="sng" dirty="0" smtClean="0">
                <a:solidFill>
                  <a:schemeClr val="bg1"/>
                </a:solidFill>
              </a:rPr>
              <a:t> </a:t>
            </a:r>
            <a:r>
              <a:rPr lang="en-US" b="1" u="sng" dirty="0" err="1" smtClean="0">
                <a:solidFill>
                  <a:schemeClr val="bg1"/>
                </a:solidFill>
              </a:rPr>
              <a:t>kerja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adalah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surat</a:t>
            </a:r>
            <a:r>
              <a:rPr lang="en-US" dirty="0" smtClean="0">
                <a:solidFill>
                  <a:schemeClr val="bg1"/>
                </a:solidFill>
              </a:rPr>
              <a:t> yang </a:t>
            </a:r>
            <a:r>
              <a:rPr lang="en-US" dirty="0" err="1" smtClean="0">
                <a:solidFill>
                  <a:schemeClr val="bg1"/>
                </a:solidFill>
              </a:rPr>
              <a:t>dibuat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dikirim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oleh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seseorang</a:t>
            </a:r>
            <a:r>
              <a:rPr lang="en-US" dirty="0" smtClean="0">
                <a:solidFill>
                  <a:schemeClr val="bg1"/>
                </a:solidFill>
              </a:rPr>
              <a:t> yang </a:t>
            </a:r>
            <a:r>
              <a:rPr lang="en-US" dirty="0" err="1" smtClean="0">
                <a:solidFill>
                  <a:schemeClr val="bg1"/>
                </a:solidFill>
              </a:rPr>
              <a:t>ingin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melamar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pekerjaan</a:t>
            </a:r>
            <a:r>
              <a:rPr lang="en-US" dirty="0" smtClean="0">
                <a:solidFill>
                  <a:schemeClr val="bg1"/>
                </a:solidFill>
              </a:rPr>
              <a:t> di </a:t>
            </a:r>
            <a:r>
              <a:rPr lang="en-US" dirty="0" err="1" smtClean="0">
                <a:solidFill>
                  <a:schemeClr val="bg1"/>
                </a:solidFill>
              </a:rPr>
              <a:t>suatu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perusahaan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atau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organisasi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tertentu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Surat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lamaran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kerja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biasanya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berisi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informasi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pribadi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kualifikasi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dan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motivasi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Oleh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karena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itu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terdapat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aturan-aturan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tertentu</a:t>
            </a:r>
            <a:r>
              <a:rPr lang="en-US" dirty="0" smtClean="0">
                <a:solidFill>
                  <a:schemeClr val="bg1"/>
                </a:solidFill>
              </a:rPr>
              <a:t> yang </a:t>
            </a:r>
            <a:r>
              <a:rPr lang="en-US" dirty="0" err="1" smtClean="0">
                <a:solidFill>
                  <a:schemeClr val="bg1"/>
                </a:solidFill>
              </a:rPr>
              <a:t>harus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diperhatikan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dalam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penulisannya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5096" y="286643"/>
            <a:ext cx="8200571" cy="606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i="1" dirty="0" smtClean="0">
                <a:solidFill>
                  <a:schemeClr val="bg1"/>
                </a:solidFill>
              </a:rPr>
              <a:t>PENGERTIAN</a:t>
            </a:r>
            <a:endParaRPr lang="en-US" sz="5400" i="1" dirty="0">
              <a:solidFill>
                <a:schemeClr val="bg1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85096" y="5326743"/>
            <a:ext cx="1068539" cy="1068539"/>
          </a:xfrm>
          <a:custGeom>
            <a:avLst/>
            <a:gdLst>
              <a:gd name="connsiteX0" fmla="*/ 834572 w 1669144"/>
              <a:gd name="connsiteY0" fmla="*/ 0 h 1669144"/>
              <a:gd name="connsiteX1" fmla="*/ 834573 w 1669144"/>
              <a:gd name="connsiteY1" fmla="*/ 368299 h 1669144"/>
              <a:gd name="connsiteX2" fmla="*/ 834572 w 1669144"/>
              <a:gd name="connsiteY2" fmla="*/ 368299 h 1669144"/>
              <a:gd name="connsiteX3" fmla="*/ 368300 w 1669144"/>
              <a:gd name="connsiteY3" fmla="*/ 834571 h 1669144"/>
              <a:gd name="connsiteX4" fmla="*/ 834572 w 1669144"/>
              <a:gd name="connsiteY4" fmla="*/ 1300843 h 1669144"/>
              <a:gd name="connsiteX5" fmla="*/ 1291371 w 1669144"/>
              <a:gd name="connsiteY5" fmla="*/ 928541 h 1669144"/>
              <a:gd name="connsiteX6" fmla="*/ 1300844 w 1669144"/>
              <a:gd name="connsiteY6" fmla="*/ 834572 h 1669144"/>
              <a:gd name="connsiteX7" fmla="*/ 1669144 w 1669144"/>
              <a:gd name="connsiteY7" fmla="*/ 834572 h 1669144"/>
              <a:gd name="connsiteX8" fmla="*/ 834572 w 1669144"/>
              <a:gd name="connsiteY8" fmla="*/ 1669144 h 1669144"/>
              <a:gd name="connsiteX9" fmla="*/ 0 w 1669144"/>
              <a:gd name="connsiteY9" fmla="*/ 834572 h 1669144"/>
              <a:gd name="connsiteX10" fmla="*/ 834572 w 1669144"/>
              <a:gd name="connsiteY10" fmla="*/ 0 h 166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69144" h="1669144">
                <a:moveTo>
                  <a:pt x="834572" y="0"/>
                </a:moveTo>
                <a:lnTo>
                  <a:pt x="834573" y="368299"/>
                </a:lnTo>
                <a:lnTo>
                  <a:pt x="834572" y="368299"/>
                </a:lnTo>
                <a:cubicBezTo>
                  <a:pt x="577057" y="368299"/>
                  <a:pt x="368300" y="577056"/>
                  <a:pt x="368300" y="834571"/>
                </a:cubicBezTo>
                <a:cubicBezTo>
                  <a:pt x="368300" y="1092086"/>
                  <a:pt x="577057" y="1300843"/>
                  <a:pt x="834572" y="1300843"/>
                </a:cubicBezTo>
                <a:cubicBezTo>
                  <a:pt x="1059898" y="1300843"/>
                  <a:pt x="1247893" y="1141014"/>
                  <a:pt x="1291371" y="928541"/>
                </a:cubicBezTo>
                <a:lnTo>
                  <a:pt x="1300844" y="834572"/>
                </a:lnTo>
                <a:lnTo>
                  <a:pt x="1669144" y="834572"/>
                </a:lnTo>
                <a:cubicBezTo>
                  <a:pt x="1669144" y="1295493"/>
                  <a:pt x="1295493" y="1669144"/>
                  <a:pt x="834572" y="1669144"/>
                </a:cubicBezTo>
                <a:cubicBezTo>
                  <a:pt x="373651" y="1669144"/>
                  <a:pt x="0" y="1295493"/>
                  <a:pt x="0" y="834572"/>
                </a:cubicBezTo>
                <a:cubicBezTo>
                  <a:pt x="0" y="373651"/>
                  <a:pt x="373651" y="0"/>
                  <a:pt x="8345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83" y="297783"/>
            <a:ext cx="6967632" cy="44592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83" y="297784"/>
            <a:ext cx="6967632" cy="4459285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61284" y="326603"/>
            <a:ext cx="8200571" cy="606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PENGERTIAN</a:t>
            </a:r>
            <a:endParaRPr lang="en-US" sz="5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47609" y="2459504"/>
            <a:ext cx="80967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Sesuatu</a:t>
            </a:r>
            <a:r>
              <a:rPr lang="en-US" sz="2000" dirty="0">
                <a:solidFill>
                  <a:schemeClr val="bg1"/>
                </a:solidFill>
              </a:rPr>
              <a:t> yang </a:t>
            </a:r>
            <a:r>
              <a:rPr lang="en-US" sz="2000" dirty="0" err="1">
                <a:solidFill>
                  <a:schemeClr val="bg1"/>
                </a:solidFill>
              </a:rPr>
              <a:t>harus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diketahui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dalam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menulis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surat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lamaran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pekerjaan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adalah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membuatnya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dengan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semenarik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mungkin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tanpa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secara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berlebihan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pandir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Ini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akan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meyakinkan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pelamar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untuk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mendapat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pekerjaan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tersebut</a:t>
            </a:r>
            <a:r>
              <a:rPr lang="en-US" sz="2000" dirty="0">
                <a:solidFill>
                  <a:schemeClr val="bg1"/>
                </a:solidFill>
              </a:rPr>
              <a:t>. (</a:t>
            </a:r>
            <a:r>
              <a:rPr lang="en-US" sz="2000" dirty="0" err="1">
                <a:solidFill>
                  <a:schemeClr val="bg1"/>
                </a:solidFill>
              </a:rPr>
              <a:t>Jadi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dalam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presentasi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ini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akan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dijelaskan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pengertian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tujuan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jenis-jenis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struktur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tentang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surat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pelamaran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kerja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unuk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dimengertikan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meningkatkan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peluang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dalam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mendapatkan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pekerjaan</a:t>
            </a:r>
            <a:r>
              <a:rPr lang="en-US" sz="2000" dirty="0">
                <a:solidFill>
                  <a:schemeClr val="bg1"/>
                </a:solidFill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9235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25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75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0.21185 -0.05926 L -0.13099 -0.08889 L 0.00352 -0.08056 L -0.17265 0.05925 L -0.06432 0.05694 L -0.11081 0.05486 L 0.22149 0.13333 L 0.20716 0.09097 L 0.20716 0.11851 L -1.875E-6 3.33333E-6 Z " pathEditMode="relative" ptsTypes="AAAAAAAAAAA">
                                      <p:cBhvr>
                                        <p:cTn id="45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75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75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75"/>
                            </p:stCondLst>
                            <p:childTnLst>
                              <p:par>
                                <p:cTn id="53" presetID="0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-0.00951 -1.85185E-6 L 0.01432 -0.00208 L 1.875E-6 -1.85185E-6 Z " pathEditMode="relative" ptsTypes="AAAA">
                                      <p:cBhvr>
                                        <p:cTn id="54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871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  <p:bldP spid="8" grpId="0" animBg="1"/>
      <p:bldP spid="8" grpId="1" animBg="1"/>
      <p:bldP spid="8" grpId="2" animBg="1"/>
      <p:bldP spid="16" grpId="0"/>
      <p:bldP spid="16" grpId="1"/>
      <p:bldP spid="11" grpI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08" y="0"/>
            <a:ext cx="6858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56343" y="0"/>
            <a:ext cx="595172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18573" y="0"/>
            <a:ext cx="54102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154024" y="2282810"/>
            <a:ext cx="447071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</a:rPr>
              <a:t>Tujuan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dari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surat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lamaran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kerja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adalah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sebagai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sarana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komunikasi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permohonan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kepada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pihak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perusahaan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untuk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menjadi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karyawan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kerja</a:t>
            </a:r>
            <a:r>
              <a:rPr lang="en-US" sz="2000" dirty="0" smtClean="0">
                <a:solidFill>
                  <a:schemeClr val="bg1"/>
                </a:solidFill>
              </a:rPr>
              <a:t>. </a:t>
            </a:r>
            <a:r>
              <a:rPr lang="en-US" sz="2000" dirty="0" err="1" smtClean="0">
                <a:solidFill>
                  <a:schemeClr val="bg1"/>
                </a:solidFill>
              </a:rPr>
              <a:t>Selain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itu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surat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lamaran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kerja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bisa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berfungsi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sebagai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bentuk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pedoman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kerja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bahan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pertimbangan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bagi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perusahaan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menerima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pelamar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dan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alat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komunikasi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untuk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memberi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informasi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mengenai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identitas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pelamar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kerja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76411" y="270980"/>
            <a:ext cx="5201303" cy="606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i="1" dirty="0" smtClean="0">
                <a:solidFill>
                  <a:schemeClr val="bg1"/>
                </a:solidFill>
              </a:rPr>
              <a:t>TUJUAN &amp; FUNGSI</a:t>
            </a:r>
            <a:endParaRPr lang="en-US" sz="5400" i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81800" y="1645858"/>
            <a:ext cx="5389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------__-------__----_-----_--------------__--_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81800" y="5628196"/>
            <a:ext cx="5389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---__------_----_--____---------_-___---__-_-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rcRect r="2858"/>
          <a:stretch>
            <a:fillRect/>
          </a:stretch>
        </p:blipFill>
        <p:spPr>
          <a:xfrm>
            <a:off x="0" y="847029"/>
            <a:ext cx="4163377" cy="6041660"/>
          </a:xfrm>
          <a:custGeom>
            <a:avLst/>
            <a:gdLst>
              <a:gd name="connsiteX0" fmla="*/ 0 w 4163377"/>
              <a:gd name="connsiteY0" fmla="*/ 0 h 6041660"/>
              <a:gd name="connsiteX1" fmla="*/ 2454034 w 4163377"/>
              <a:gd name="connsiteY1" fmla="*/ 0 h 6041660"/>
              <a:gd name="connsiteX2" fmla="*/ 200779 w 4163377"/>
              <a:gd name="connsiteY2" fmla="*/ 2577352 h 6041660"/>
              <a:gd name="connsiteX3" fmla="*/ 4163377 w 4163377"/>
              <a:gd name="connsiteY3" fmla="*/ 6041660 h 6041660"/>
              <a:gd name="connsiteX4" fmla="*/ 0 w 4163377"/>
              <a:gd name="connsiteY4" fmla="*/ 6041660 h 604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3377" h="6041660">
                <a:moveTo>
                  <a:pt x="0" y="0"/>
                </a:moveTo>
                <a:lnTo>
                  <a:pt x="2454034" y="0"/>
                </a:lnTo>
                <a:lnTo>
                  <a:pt x="200779" y="2577352"/>
                </a:lnTo>
                <a:lnTo>
                  <a:pt x="4163377" y="6041660"/>
                </a:lnTo>
                <a:lnTo>
                  <a:pt x="0" y="6041660"/>
                </a:lnTo>
                <a:close/>
              </a:path>
            </a:pathLst>
          </a:custGeom>
        </p:spPr>
      </p:pic>
      <p:sp>
        <p:nvSpPr>
          <p:cNvPr id="23" name="Rectangle 22"/>
          <p:cNvSpPr/>
          <p:nvPr/>
        </p:nvSpPr>
        <p:spPr>
          <a:xfrm>
            <a:off x="-39427" y="0"/>
            <a:ext cx="6847492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2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6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800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8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4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90"/>
                            </p:stCondLst>
                            <p:childTnLst>
                              <p:par>
                                <p:cTn id="15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490"/>
                            </p:stCondLst>
                            <p:childTnLst>
                              <p:par>
                                <p:cTn id="2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50" y="841822"/>
            <a:ext cx="6626160" cy="4141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28" y="4477389"/>
            <a:ext cx="2380611" cy="2380611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12227" y="235083"/>
            <a:ext cx="11787007" cy="606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1" dirty="0" smtClean="0">
                <a:solidFill>
                  <a:schemeClr val="bg1"/>
                </a:solidFill>
              </a:rPr>
              <a:t>JENIS – JENIS SURAT LAMARAN KERJA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3" name="Action Button: Back or Previous 2">
            <a:hlinkClick r:id="rId4" action="ppaction://hlinksldjump" highlightClick="1"/>
          </p:cNvPr>
          <p:cNvSpPr/>
          <p:nvPr/>
        </p:nvSpPr>
        <p:spPr>
          <a:xfrm>
            <a:off x="5016817" y="2805047"/>
            <a:ext cx="655148" cy="415499"/>
          </a:xfrm>
          <a:prstGeom prst="actionButtonBackPrevious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ction Button: Back or Previous 18">
            <a:hlinkClick r:id="rId5" action="ppaction://hlinksldjump" highlightClick="1"/>
          </p:cNvPr>
          <p:cNvSpPr/>
          <p:nvPr/>
        </p:nvSpPr>
        <p:spPr>
          <a:xfrm rot="10800000">
            <a:off x="8564615" y="2746555"/>
            <a:ext cx="655148" cy="415499"/>
          </a:xfrm>
          <a:prstGeom prst="actionButtonBackPrevious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ction Button: Back or Previous 19">
            <a:hlinkClick r:id="rId6" action="ppaction://hlinksldjump" highlightClick="1"/>
          </p:cNvPr>
          <p:cNvSpPr/>
          <p:nvPr/>
        </p:nvSpPr>
        <p:spPr>
          <a:xfrm rot="10800000">
            <a:off x="10429461" y="4333460"/>
            <a:ext cx="1076946" cy="661155"/>
          </a:xfrm>
          <a:prstGeom prst="actionButtonBackPrevious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36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91667E-6 1.11111E-6 L 0.00013 0.0085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20" y="0"/>
            <a:ext cx="6626160" cy="49696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28" y="4477389"/>
            <a:ext cx="2380611" cy="2380611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12227" y="235083"/>
            <a:ext cx="11787007" cy="606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1" dirty="0" smtClean="0">
                <a:solidFill>
                  <a:schemeClr val="bg1"/>
                </a:solidFill>
              </a:rPr>
              <a:t>BERDASARKAN PEMBUATAN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067298" y="3164481"/>
            <a:ext cx="769298" cy="7692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4-Point Star 17"/>
          <p:cNvSpPr/>
          <p:nvPr/>
        </p:nvSpPr>
        <p:spPr>
          <a:xfrm>
            <a:off x="4223336" y="3320519"/>
            <a:ext cx="457222" cy="457222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307289" y="2602782"/>
            <a:ext cx="769298" cy="7692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>
            <a:off x="7463327" y="2758820"/>
            <a:ext cx="457222" cy="457222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692839" y="5338246"/>
            <a:ext cx="90391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dirty="0" err="1" smtClean="0">
                <a:solidFill>
                  <a:schemeClr val="bg1"/>
                </a:solidFill>
              </a:rPr>
              <a:t>Surat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lamaran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kerja</a:t>
            </a:r>
            <a:r>
              <a:rPr lang="en-US" dirty="0" smtClean="0">
                <a:solidFill>
                  <a:schemeClr val="bg1"/>
                </a:solidFill>
              </a:rPr>
              <a:t> yang </a:t>
            </a:r>
            <a:r>
              <a:rPr lang="en-US" dirty="0" err="1" smtClean="0">
                <a:solidFill>
                  <a:schemeClr val="bg1"/>
                </a:solidFill>
              </a:rPr>
              <a:t>digabungkan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dengan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riwayat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hidup</a:t>
            </a:r>
            <a:r>
              <a:rPr lang="en-US" dirty="0" smtClean="0">
                <a:solidFill>
                  <a:schemeClr val="bg1"/>
                </a:solidFill>
              </a:rPr>
              <a:t> (curriculum vitae).</a:t>
            </a:r>
          </a:p>
          <a:p>
            <a:pPr fontAlgn="base"/>
            <a:endParaRPr lang="en-US" dirty="0" smtClean="0">
              <a:solidFill>
                <a:schemeClr val="bg1"/>
              </a:solidFill>
            </a:endParaRPr>
          </a:p>
          <a:p>
            <a:pPr fontAlgn="base"/>
            <a:r>
              <a:rPr lang="en-US" dirty="0" err="1" smtClean="0">
                <a:solidFill>
                  <a:schemeClr val="bg1"/>
                </a:solidFill>
              </a:rPr>
              <a:t>Dengan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jenis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surat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ini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informasi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tentang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isi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bedasarkan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gabungan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riwayat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hidup</a:t>
            </a:r>
            <a:r>
              <a:rPr lang="en-US" dirty="0" smtClean="0">
                <a:solidFill>
                  <a:schemeClr val="bg1"/>
                </a:solidFill>
              </a:rPr>
              <a:t>. Hal </a:t>
            </a:r>
            <a:r>
              <a:rPr lang="en-US" dirty="0" err="1" smtClean="0">
                <a:solidFill>
                  <a:schemeClr val="bg1"/>
                </a:solidFill>
              </a:rPr>
              <a:t>tersebut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dilakukan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dengan</a:t>
            </a:r>
            <a:r>
              <a:rPr lang="en-US" dirty="0" smtClean="0">
                <a:solidFill>
                  <a:schemeClr val="bg1"/>
                </a:solidFill>
              </a:rPr>
              <a:t> model </a:t>
            </a:r>
            <a:r>
              <a:rPr lang="en-US" dirty="0" err="1" smtClean="0">
                <a:solidFill>
                  <a:schemeClr val="bg1"/>
                </a:solidFill>
              </a:rPr>
              <a:t>gabungan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692839" y="5333959"/>
            <a:ext cx="90391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dirty="0" err="1" smtClean="0">
                <a:solidFill>
                  <a:schemeClr val="bg1"/>
                </a:solidFill>
              </a:rPr>
              <a:t>Surat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lamaran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pekerjaan</a:t>
            </a:r>
            <a:r>
              <a:rPr lang="en-US" dirty="0" smtClean="0">
                <a:solidFill>
                  <a:schemeClr val="bg1"/>
                </a:solidFill>
              </a:rPr>
              <a:t> yang </a:t>
            </a:r>
            <a:r>
              <a:rPr lang="en-US" dirty="0" err="1" smtClean="0">
                <a:solidFill>
                  <a:schemeClr val="bg1"/>
                </a:solidFill>
              </a:rPr>
              <a:t>dipisah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dari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riwayat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hidup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endParaRPr lang="en-US" dirty="0" smtClean="0">
              <a:solidFill>
                <a:schemeClr val="bg1"/>
              </a:solidFill>
            </a:endParaRPr>
          </a:p>
          <a:p>
            <a:pPr fontAlgn="base"/>
            <a:r>
              <a:rPr lang="en-US" dirty="0" err="1" smtClean="0">
                <a:solidFill>
                  <a:schemeClr val="bg1"/>
                </a:solidFill>
              </a:rPr>
              <a:t>Dengan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jenis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surat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ini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riwayat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hidup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merupakan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lampiran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dengan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cara</a:t>
            </a:r>
            <a:r>
              <a:rPr lang="en-US" dirty="0" smtClean="0">
                <a:solidFill>
                  <a:schemeClr val="bg1"/>
                </a:solidFill>
              </a:rPr>
              <a:t> model </a:t>
            </a:r>
            <a:r>
              <a:rPr lang="en-US" dirty="0" err="1" smtClean="0">
                <a:solidFill>
                  <a:schemeClr val="bg1"/>
                </a:solidFill>
              </a:rPr>
              <a:t>berpisah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83091" y="1126088"/>
            <a:ext cx="25084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bg1"/>
                </a:solidFill>
              </a:rPr>
              <a:t>Surat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lamaran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kerja</a:t>
            </a:r>
            <a:r>
              <a:rPr lang="en-US" sz="1600" dirty="0" smtClean="0">
                <a:solidFill>
                  <a:schemeClr val="bg1"/>
                </a:solidFill>
              </a:rPr>
              <a:t> yang </a:t>
            </a:r>
            <a:r>
              <a:rPr lang="en-US" sz="1600" dirty="0" err="1" smtClean="0">
                <a:solidFill>
                  <a:schemeClr val="bg1"/>
                </a:solidFill>
              </a:rPr>
              <a:t>digabungkan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dengan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riwayat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hidup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3091" y="2187283"/>
            <a:ext cx="25084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bg1"/>
                </a:solidFill>
              </a:rPr>
              <a:t>Surat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lamaran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pekerjaan</a:t>
            </a:r>
            <a:r>
              <a:rPr lang="en-US" sz="1600" dirty="0" smtClean="0">
                <a:solidFill>
                  <a:schemeClr val="bg1"/>
                </a:solidFill>
              </a:rPr>
              <a:t> yang </a:t>
            </a:r>
            <a:r>
              <a:rPr lang="en-US" sz="1600" dirty="0" err="1" smtClean="0">
                <a:solidFill>
                  <a:schemeClr val="bg1"/>
                </a:solidFill>
              </a:rPr>
              <a:t>dipisah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dari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riwayat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hidup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Action Button: Back or Previous 2">
            <a:hlinkClick r:id="rId4" action="ppaction://hlinksldjump" highlightClick="1"/>
          </p:cNvPr>
          <p:cNvSpPr/>
          <p:nvPr/>
        </p:nvSpPr>
        <p:spPr>
          <a:xfrm>
            <a:off x="10429461" y="4333460"/>
            <a:ext cx="1076946" cy="661155"/>
          </a:xfrm>
          <a:prstGeom prst="actionButtonBackPrevious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06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40" dur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8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8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8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8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42" presetClass="path" presetSubtype="0" repeatCount="indefinite" accel="50000" decel="5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91667E-6 1.11111E-6 L 0.00013 0.0085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7" grpId="1" animBg="1"/>
      <p:bldP spid="18" grpId="0" animBg="1"/>
      <p:bldP spid="18" grpId="1" animBg="1"/>
      <p:bldP spid="18" grpId="2" animBg="1"/>
      <p:bldP spid="23" grpId="0" animBg="1"/>
      <p:bldP spid="23" grpId="1" animBg="1"/>
      <p:bldP spid="24" grpId="0" animBg="1"/>
      <p:bldP spid="24" grpId="1" animBg="1"/>
      <p:bldP spid="24" grpId="2" animBg="1"/>
      <p:bldP spid="25" grpId="0"/>
      <p:bldP spid="25" grpId="1"/>
      <p:bldP spid="25" grpId="2"/>
      <p:bldP spid="26" grpId="0"/>
      <p:bldP spid="26" grpId="1"/>
      <p:bldP spid="26" grpId="2"/>
      <p:bldP spid="27" grpId="0"/>
      <p:bldP spid="28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20" y="779292"/>
            <a:ext cx="6626160" cy="38166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28" y="4477389"/>
            <a:ext cx="2380611" cy="2380611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12227" y="235083"/>
            <a:ext cx="11787007" cy="606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1" dirty="0" smtClean="0">
                <a:solidFill>
                  <a:schemeClr val="bg1"/>
                </a:solidFill>
              </a:rPr>
              <a:t>BERDASARKAN SUMBER INFORMASI LOWONGAN PEKERJAAN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289984" y="1267826"/>
            <a:ext cx="769298" cy="7692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4-Point Star 17"/>
          <p:cNvSpPr/>
          <p:nvPr/>
        </p:nvSpPr>
        <p:spPr>
          <a:xfrm>
            <a:off x="3446022" y="1423864"/>
            <a:ext cx="457222" cy="457222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413306" y="2549347"/>
            <a:ext cx="769298" cy="7692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>
            <a:off x="7569344" y="2705385"/>
            <a:ext cx="457222" cy="457222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ction Button: Back or Previous 2">
            <a:hlinkClick r:id="rId4" action="ppaction://hlinksldjump" highlightClick="1"/>
          </p:cNvPr>
          <p:cNvSpPr/>
          <p:nvPr/>
        </p:nvSpPr>
        <p:spPr>
          <a:xfrm>
            <a:off x="10429461" y="4333460"/>
            <a:ext cx="1076946" cy="661155"/>
          </a:xfrm>
          <a:prstGeom prst="actionButtonBackPrevious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47931" y="4927714"/>
            <a:ext cx="7545292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Surat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lamaran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pekerjaan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berdasarkan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iklan</a:t>
            </a:r>
            <a:r>
              <a:rPr lang="en-US" dirty="0">
                <a:solidFill>
                  <a:schemeClr val="bg1"/>
                </a:solidFill>
              </a:rPr>
              <a:t> media </a:t>
            </a:r>
            <a:r>
              <a:rPr lang="en-US" dirty="0" err="1">
                <a:solidFill>
                  <a:schemeClr val="bg1"/>
                </a:solidFill>
              </a:rPr>
              <a:t>cetak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2" name="Oval 31"/>
          <p:cNvSpPr/>
          <p:nvPr/>
        </p:nvSpPr>
        <p:spPr>
          <a:xfrm>
            <a:off x="4635061" y="1203544"/>
            <a:ext cx="769298" cy="7692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>
            <a:off x="4791099" y="1359582"/>
            <a:ext cx="457222" cy="457222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06872" y="3720200"/>
            <a:ext cx="769298" cy="7692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4-Point Star 34"/>
          <p:cNvSpPr/>
          <p:nvPr/>
        </p:nvSpPr>
        <p:spPr>
          <a:xfrm>
            <a:off x="3062910" y="3876238"/>
            <a:ext cx="457222" cy="457222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847931" y="5379839"/>
            <a:ext cx="7545292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Sunat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lamaran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pekerjaan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informasi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media audio (radio</a:t>
            </a:r>
            <a:r>
              <a:rPr lang="en-US" dirty="0" smtClean="0">
                <a:solidFill>
                  <a:schemeClr val="bg1"/>
                </a:solidFill>
              </a:rPr>
              <a:t>).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847931" y="5814165"/>
            <a:ext cx="7545292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Surat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lamaran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pekerjaan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berdasarkan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informasi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orang lain.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47931" y="6266290"/>
            <a:ext cx="7545292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Surat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lamaran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pekerjaan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berdasarkan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inisiatif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sendiri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430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32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45" dur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8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8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8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8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32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51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6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6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6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6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32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57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42" presetClass="path" presetSubtype="0" repeatCount="indefinite" accel="50000" decel="5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91667E-6 1.11111E-6 L 0.00013 0.0085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7" grpId="1" animBg="1"/>
      <p:bldP spid="18" grpId="0" animBg="1"/>
      <p:bldP spid="18" grpId="1" animBg="1"/>
      <p:bldP spid="18" grpId="2" animBg="1"/>
      <p:bldP spid="23" grpId="0" animBg="1"/>
      <p:bldP spid="23" grpId="1" animBg="1"/>
      <p:bldP spid="24" grpId="0" animBg="1"/>
      <p:bldP spid="24" grpId="1" animBg="1"/>
      <p:bldP spid="24" grpId="2" animBg="1"/>
      <p:bldP spid="3" grpId="0" animBg="1"/>
      <p:bldP spid="21" grpId="0" uiExpand="1" build="p"/>
      <p:bldP spid="32" grpId="0" animBg="1"/>
      <p:bldP spid="32" grpId="1" animBg="1"/>
      <p:bldP spid="33" grpId="0" animBg="1"/>
      <p:bldP spid="33" grpId="1" animBg="1"/>
      <p:bldP spid="33" grpId="2" animBg="1"/>
      <p:bldP spid="34" grpId="0" animBg="1"/>
      <p:bldP spid="34" grpId="1" animBg="1"/>
      <p:bldP spid="35" grpId="0" animBg="1"/>
      <p:bldP spid="35" grpId="1" animBg="1"/>
      <p:bldP spid="35" grpId="2" animBg="1"/>
      <p:bldP spid="38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000" t="-581" r="-35" b="65247"/>
          <a:stretch/>
        </p:blipFill>
        <p:spPr>
          <a:xfrm>
            <a:off x="-1" y="-135620"/>
            <a:ext cx="12877673" cy="699361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877672" cy="6857999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rgbClr val="000000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178923" y="679919"/>
            <a:ext cx="724988" cy="7249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2220685" y="719247"/>
            <a:ext cx="70147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Pembuka</a:t>
            </a:r>
            <a:r>
              <a:rPr lang="en-US" dirty="0" smtClean="0">
                <a:solidFill>
                  <a:schemeClr val="bg1"/>
                </a:solidFill>
              </a:rPr>
              <a:t> yang </a:t>
            </a:r>
            <a:r>
              <a:rPr lang="en-US" dirty="0" err="1" smtClean="0">
                <a:solidFill>
                  <a:schemeClr val="bg1"/>
                </a:solidFill>
              </a:rPr>
              <a:t>berisi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posisi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pekerjaan</a:t>
            </a:r>
            <a:r>
              <a:rPr lang="en-US" dirty="0" smtClean="0">
                <a:solidFill>
                  <a:schemeClr val="bg1"/>
                </a:solidFill>
              </a:rPr>
              <a:t> yang </a:t>
            </a:r>
            <a:r>
              <a:rPr lang="en-US" dirty="0" err="1" smtClean="0">
                <a:solidFill>
                  <a:schemeClr val="bg1"/>
                </a:solidFill>
              </a:rPr>
              <a:t>dilamar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sumber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informasi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lamaran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alasan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melamar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20685" y="2153887"/>
            <a:ext cx="7014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Identitas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pelamar</a:t>
            </a:r>
            <a:r>
              <a:rPr lang="en-US" dirty="0" smtClean="0">
                <a:solidFill>
                  <a:schemeClr val="bg1"/>
                </a:solidFill>
              </a:rPr>
              <a:t>/data </a:t>
            </a:r>
            <a:r>
              <a:rPr lang="en-US" dirty="0" err="1" smtClean="0">
                <a:solidFill>
                  <a:schemeClr val="bg1"/>
                </a:solidFill>
              </a:rPr>
              <a:t>pelamar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riwayat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pengalaman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20685" y="3352167"/>
            <a:ext cx="7014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Penutup</a:t>
            </a:r>
            <a:r>
              <a:rPr lang="en-US" dirty="0" smtClean="0">
                <a:solidFill>
                  <a:schemeClr val="bg1"/>
                </a:solidFill>
              </a:rPr>
              <a:t> yang </a:t>
            </a:r>
            <a:r>
              <a:rPr lang="en-US" dirty="0" err="1" smtClean="0">
                <a:solidFill>
                  <a:schemeClr val="bg1"/>
                </a:solidFill>
              </a:rPr>
              <a:t>berisi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ungkapan</a:t>
            </a:r>
            <a:r>
              <a:rPr lang="en-US" dirty="0" smtClean="0">
                <a:solidFill>
                  <a:schemeClr val="bg1"/>
                </a:solidFill>
              </a:rPr>
              <a:t> rasa </a:t>
            </a:r>
            <a:r>
              <a:rPr lang="en-US" dirty="0" err="1" smtClean="0">
                <a:solidFill>
                  <a:schemeClr val="bg1"/>
                </a:solidFill>
              </a:rPr>
              <a:t>terima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kasih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harapan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pelamar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178923" y="1878728"/>
            <a:ext cx="724988" cy="7249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1178923" y="3174339"/>
            <a:ext cx="724988" cy="7249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</a:rPr>
              <a:t>3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248364"/>
              </p:ext>
            </p:extLst>
          </p:nvPr>
        </p:nvGraphicFramePr>
        <p:xfrm>
          <a:off x="7463840" y="4362304"/>
          <a:ext cx="5413832" cy="249569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676729"/>
                <a:gridCol w="676729"/>
                <a:gridCol w="676729"/>
                <a:gridCol w="676729"/>
                <a:gridCol w="676729"/>
                <a:gridCol w="676729"/>
                <a:gridCol w="676729"/>
                <a:gridCol w="676729"/>
              </a:tblGrid>
              <a:tr h="623924"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</a:t>
                      </a:r>
                      <a:endPara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7</a:t>
                      </a:r>
                      <a:endPara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</a:t>
                      </a:r>
                      <a:endPara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3924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3924"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3924"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109" b="78435" l="16454" r="83387">
                        <a14:foregroundMark x1="46965" y1="59425" x2="46965" y2="59425"/>
                        <a14:foregroundMark x1="51118" y1="51438" x2="51118" y2="51438"/>
                        <a14:foregroundMark x1="32588" y1="48722" x2="32588" y2="48722"/>
                      </a14:backgroundRemoval>
                    </a14:imgEffect>
                  </a14:imgLayer>
                </a14:imgProps>
              </a:ext>
            </a:extLst>
          </a:blip>
          <a:srcRect l="18840" t="36360" r="19260" b="21796"/>
          <a:stretch/>
        </p:blipFill>
        <p:spPr>
          <a:xfrm>
            <a:off x="7540025" y="4579246"/>
            <a:ext cx="516499" cy="3491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109" b="78435" l="16454" r="83387">
                        <a14:foregroundMark x1="46965" y1="59425" x2="46965" y2="59425"/>
                        <a14:foregroundMark x1="51118" y1="51438" x2="51118" y2="51438"/>
                        <a14:foregroundMark x1="32588" y1="48722" x2="32588" y2="48722"/>
                      </a14:backgroundRemoval>
                    </a14:imgEffect>
                  </a14:imgLayer>
                </a14:imgProps>
              </a:ext>
            </a:extLst>
          </a:blip>
          <a:srcRect l="18840" t="36360" r="19260" b="21796"/>
          <a:stretch/>
        </p:blipFill>
        <p:spPr>
          <a:xfrm>
            <a:off x="8225825" y="4579246"/>
            <a:ext cx="516499" cy="3491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109" b="78435" l="16454" r="83387">
                        <a14:foregroundMark x1="46965" y1="59425" x2="46965" y2="59425"/>
                        <a14:foregroundMark x1="51118" y1="51438" x2="51118" y2="51438"/>
                        <a14:foregroundMark x1="32588" y1="48722" x2="32588" y2="48722"/>
                      </a14:backgroundRemoval>
                    </a14:imgEffect>
                  </a14:imgLayer>
                </a14:imgProps>
              </a:ext>
            </a:extLst>
          </a:blip>
          <a:srcRect l="18840" t="36360" r="19260" b="21796"/>
          <a:stretch/>
        </p:blipFill>
        <p:spPr>
          <a:xfrm>
            <a:off x="8911625" y="4579246"/>
            <a:ext cx="516499" cy="349148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512725" y="5529887"/>
            <a:ext cx="6279962" cy="606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i="1" dirty="0" smtClean="0">
                <a:solidFill>
                  <a:schemeClr val="bg1"/>
                </a:solidFill>
              </a:rPr>
              <a:t>ISI SURAT</a:t>
            </a:r>
            <a:endParaRPr lang="en-US" sz="5400" i="1" dirty="0">
              <a:solidFill>
                <a:schemeClr val="bg1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88912" y="5569847"/>
            <a:ext cx="8200571" cy="606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ISI SURAT</a:t>
            </a:r>
            <a:endParaRPr lang="en-US" sz="5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87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accel="38000" decel="6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0.02344 -0.00116 " pathEditMode="relative" rAng="0" ptsTypes="AA">
                                      <p:cBhvr>
                                        <p:cTn id="24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2" y="-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  <p:bldP spid="10" grpId="0" animBg="1"/>
      <p:bldP spid="11" grpId="0" animBg="1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866" y="504790"/>
            <a:ext cx="4392003" cy="584841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6612" y="2250106"/>
            <a:ext cx="65555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</a:rPr>
              <a:t>Tempat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</a:t>
            </a:r>
            <a:r>
              <a:rPr lang="en-US" sz="2000" b="1" dirty="0" err="1" smtClean="0">
                <a:solidFill>
                  <a:schemeClr val="bg1"/>
                </a:solidFill>
              </a:rPr>
              <a:t>anggal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</a:t>
            </a:r>
            <a:r>
              <a:rPr lang="en-US" sz="2000" b="1" dirty="0" err="1" smtClean="0">
                <a:solidFill>
                  <a:schemeClr val="bg1"/>
                </a:solidFill>
              </a:rPr>
              <a:t>urat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bg1"/>
                </a:solidFill>
              </a:rPr>
              <a:t>menulis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tempat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tanggal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surat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tersebut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dibuat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Walaupun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tempat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tidak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perlu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ditulis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jika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sudah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kepala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surat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36054" y="1337128"/>
            <a:ext cx="1277806" cy="765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3068" y="170791"/>
            <a:ext cx="6279962" cy="606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i="1" dirty="0" smtClean="0">
                <a:solidFill>
                  <a:schemeClr val="bg1"/>
                </a:solidFill>
              </a:rPr>
              <a:t>STRUKTUR</a:t>
            </a:r>
            <a:endParaRPr lang="en-US" sz="5400" i="1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255" y="210751"/>
            <a:ext cx="8200571" cy="606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STRUKTUR</a:t>
            </a:r>
            <a:endParaRPr lang="en-US" sz="5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665" y="1256922"/>
            <a:ext cx="65555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</a:rPr>
              <a:t>Kepala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</a:t>
            </a:r>
            <a:r>
              <a:rPr lang="en-US" sz="2000" b="1" dirty="0" err="1" smtClean="0">
                <a:solidFill>
                  <a:schemeClr val="bg1"/>
                </a:solidFill>
              </a:rPr>
              <a:t>urat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bg1"/>
                </a:solidFill>
              </a:rPr>
              <a:t>ditulis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dengan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nama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lengkap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alamat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lengkap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termasuk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nonor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telepon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dan</a:t>
            </a:r>
            <a:r>
              <a:rPr lang="en-US" sz="1400" dirty="0">
                <a:solidFill>
                  <a:schemeClr val="bg1"/>
                </a:solidFill>
              </a:rPr>
              <a:t> email </a:t>
            </a:r>
            <a:r>
              <a:rPr lang="en-US" sz="1400" dirty="0" err="1">
                <a:solidFill>
                  <a:schemeClr val="bg1"/>
                </a:solidFill>
              </a:rPr>
              <a:t>pelamar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 smtClean="0">
                <a:solidFill>
                  <a:schemeClr val="bg1"/>
                </a:solidFill>
              </a:rPr>
              <a:t>Biasanya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terposisikan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di </a:t>
            </a:r>
            <a:r>
              <a:rPr lang="en-US" sz="1400" dirty="0" err="1">
                <a:solidFill>
                  <a:schemeClr val="bg1"/>
                </a:solidFill>
              </a:rPr>
              <a:t>sebelah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kiri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atas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1665" y="3243291"/>
            <a:ext cx="655553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</a:rPr>
              <a:t>Lampiran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bg1"/>
                </a:solidFill>
              </a:rPr>
              <a:t>memberitahukan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beberapa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lembar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kertas</a:t>
            </a:r>
            <a:r>
              <a:rPr lang="en-US" sz="1400" dirty="0">
                <a:solidFill>
                  <a:schemeClr val="bg1"/>
                </a:solidFill>
              </a:rPr>
              <a:t> yang </a:t>
            </a:r>
            <a:r>
              <a:rPr lang="en-US" sz="1400" dirty="0" err="1">
                <a:solidFill>
                  <a:schemeClr val="bg1"/>
                </a:solidFill>
              </a:rPr>
              <a:t>akan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dilampirkan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665" y="4021032"/>
            <a:ext cx="655553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</a:rPr>
              <a:t>Alamat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</a:t>
            </a:r>
            <a:r>
              <a:rPr lang="en-US" sz="2000" b="1" dirty="0" err="1" smtClean="0">
                <a:solidFill>
                  <a:schemeClr val="bg1"/>
                </a:solidFill>
              </a:rPr>
              <a:t>urat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bg1"/>
                </a:solidFill>
              </a:rPr>
              <a:t>ditulis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alamat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surat</a:t>
            </a:r>
            <a:r>
              <a:rPr lang="en-US" sz="1400" dirty="0">
                <a:solidFill>
                  <a:schemeClr val="bg1"/>
                </a:solidFill>
              </a:rPr>
              <a:t> yang </a:t>
            </a:r>
            <a:r>
              <a:rPr lang="en-US" sz="1400" dirty="0" err="1">
                <a:solidFill>
                  <a:schemeClr val="bg1"/>
                </a:solidFill>
              </a:rPr>
              <a:t>akan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dituju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berikut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dengan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alamat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perusahaan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5281" y="4798772"/>
            <a:ext cx="65555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</a:rPr>
              <a:t>Perihal</a:t>
            </a: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bg1"/>
                </a:solidFill>
              </a:rPr>
              <a:t>berupa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garis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besar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surat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Dalam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hal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karena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suratnya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berisi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lamaran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pekerjaan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perihal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atau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halnya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adalah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lamaran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pekerjaan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936658" y="1035978"/>
            <a:ext cx="1049358" cy="441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13860" y="1003300"/>
            <a:ext cx="743825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539394" y="4593116"/>
            <a:ext cx="2456190" cy="65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6637" y="1156898"/>
            <a:ext cx="6591920" cy="46400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1665" y="1256921"/>
            <a:ext cx="655553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Salam </a:t>
            </a:r>
            <a:r>
              <a:rPr lang="en-US" sz="2000" b="1" dirty="0" err="1" smtClean="0">
                <a:solidFill>
                  <a:schemeClr val="bg1"/>
                </a:solidFill>
              </a:rPr>
              <a:t>Pembuka</a:t>
            </a: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bg1"/>
                </a:solidFill>
              </a:rPr>
              <a:t>merupakan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ucapan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hormat</a:t>
            </a:r>
            <a:r>
              <a:rPr lang="en-US" sz="1400" dirty="0">
                <a:solidFill>
                  <a:schemeClr val="bg1"/>
                </a:solidFill>
              </a:rPr>
              <a:t> yang </a:t>
            </a:r>
            <a:r>
              <a:rPr lang="en-US" sz="1400" dirty="0" err="1">
                <a:solidFill>
                  <a:schemeClr val="bg1"/>
                </a:solidFill>
              </a:rPr>
              <a:t>biasanya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dinulai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dengan</a:t>
            </a:r>
            <a:r>
              <a:rPr lang="en-US" sz="1400" dirty="0">
                <a:solidFill>
                  <a:schemeClr val="bg1"/>
                </a:solidFill>
              </a:rPr>
              <a:t> “</a:t>
            </a:r>
            <a:r>
              <a:rPr lang="en-US" sz="1400" dirty="0" err="1">
                <a:solidFill>
                  <a:schemeClr val="bg1"/>
                </a:solidFill>
              </a:rPr>
              <a:t>Dengan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hormat</a:t>
            </a:r>
            <a:r>
              <a:rPr lang="en-US" sz="1400" dirty="0">
                <a:solidFill>
                  <a:schemeClr val="bg1"/>
                </a:solidFill>
              </a:rPr>
              <a:t>”.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1665" y="2108728"/>
            <a:ext cx="655553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Isi</a:t>
            </a: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bg1"/>
                </a:solidFill>
              </a:rPr>
              <a:t>bagian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utama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surat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lamaran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pekerjaan</a:t>
            </a:r>
            <a:r>
              <a:rPr lang="en-US" sz="1400" dirty="0">
                <a:solidFill>
                  <a:schemeClr val="bg1"/>
                </a:solidFill>
              </a:rPr>
              <a:t> yang </a:t>
            </a:r>
            <a:r>
              <a:rPr lang="en-US" sz="1400" dirty="0" err="1">
                <a:solidFill>
                  <a:schemeClr val="bg1"/>
                </a:solidFill>
              </a:rPr>
              <a:t>menyebutkan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pembuka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posisi</a:t>
            </a:r>
            <a:r>
              <a:rPr lang="en-US" sz="1400" dirty="0">
                <a:solidFill>
                  <a:schemeClr val="bg1"/>
                </a:solidFill>
              </a:rPr>
              <a:t> yang </a:t>
            </a:r>
            <a:r>
              <a:rPr lang="en-US" sz="1400" dirty="0" err="1">
                <a:solidFill>
                  <a:schemeClr val="bg1"/>
                </a:solidFill>
              </a:rPr>
              <a:t>dilamar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sumber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informasi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lamaran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alasan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melamar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atau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kenapa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pelamar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merasa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layak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menempati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pekerjaan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tersebut</a:t>
            </a:r>
            <a:r>
              <a:rPr lang="en-US" sz="1400" dirty="0" smtClean="0">
                <a:solidFill>
                  <a:schemeClr val="bg1"/>
                </a:solidFill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</a:rPr>
              <a:t>dan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penutup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berisi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ungkapan</a:t>
            </a:r>
            <a:r>
              <a:rPr lang="en-US" sz="1400" dirty="0">
                <a:solidFill>
                  <a:schemeClr val="bg1"/>
                </a:solidFill>
              </a:rPr>
              <a:t> rasa </a:t>
            </a:r>
            <a:r>
              <a:rPr lang="en-US" sz="1400" dirty="0" err="1">
                <a:solidFill>
                  <a:schemeClr val="bg1"/>
                </a:solidFill>
              </a:rPr>
              <a:t>terima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kasuh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harapan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pelamar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777"/>
          <a:stretch/>
        </p:blipFill>
        <p:spPr>
          <a:xfrm>
            <a:off x="10364447" y="5726372"/>
            <a:ext cx="788596" cy="43464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337912" y="6090246"/>
            <a:ext cx="9111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err="1" smtClean="0"/>
              <a:t>Florentina</a:t>
            </a:r>
            <a:r>
              <a:rPr lang="en-US" sz="800" i="1" dirty="0" smtClean="0"/>
              <a:t> </a:t>
            </a:r>
            <a:r>
              <a:rPr lang="en-US" sz="800" i="1" dirty="0" err="1" smtClean="0"/>
              <a:t>Putri</a:t>
            </a:r>
            <a:endParaRPr lang="en-US" sz="800" i="1" dirty="0"/>
          </a:p>
        </p:txBody>
      </p:sp>
      <p:sp>
        <p:nvSpPr>
          <p:cNvPr id="26" name="Rectangle 25"/>
          <p:cNvSpPr/>
          <p:nvPr/>
        </p:nvSpPr>
        <p:spPr>
          <a:xfrm>
            <a:off x="251665" y="3543678"/>
            <a:ext cx="655553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Salam </a:t>
            </a:r>
            <a:r>
              <a:rPr lang="en-US" sz="2000" b="1" dirty="0" err="1" smtClean="0">
                <a:solidFill>
                  <a:schemeClr val="bg1"/>
                </a:solidFill>
              </a:rPr>
              <a:t>Penutup</a:t>
            </a: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bg1"/>
                </a:solidFill>
              </a:rPr>
              <a:t>ditulis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kan</a:t>
            </a:r>
            <a:r>
              <a:rPr lang="en-US" sz="1400" dirty="0">
                <a:solidFill>
                  <a:schemeClr val="bg1"/>
                </a:solidFill>
              </a:rPr>
              <a:t> “</a:t>
            </a:r>
            <a:r>
              <a:rPr lang="en-US" sz="1400" dirty="0" err="1">
                <a:solidFill>
                  <a:schemeClr val="bg1"/>
                </a:solidFill>
              </a:rPr>
              <a:t>hormat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saya</a:t>
            </a:r>
            <a:r>
              <a:rPr lang="en-US" sz="1400" dirty="0">
                <a:solidFill>
                  <a:schemeClr val="bg1"/>
                </a:solidFill>
              </a:rPr>
              <a:t>”. </a:t>
            </a:r>
            <a:r>
              <a:rPr lang="en-US" sz="1400" dirty="0" err="1">
                <a:solidFill>
                  <a:schemeClr val="bg1"/>
                </a:solidFill>
              </a:rPr>
              <a:t>Biasanya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terletak</a:t>
            </a:r>
            <a:r>
              <a:rPr lang="en-US" sz="1400" dirty="0">
                <a:solidFill>
                  <a:schemeClr val="bg1"/>
                </a:solidFill>
              </a:rPr>
              <a:t> di </a:t>
            </a:r>
            <a:r>
              <a:rPr lang="en-US" sz="1400" dirty="0" err="1">
                <a:solidFill>
                  <a:schemeClr val="bg1"/>
                </a:solidFill>
              </a:rPr>
              <a:t>akhir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surat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51665" y="4407515"/>
            <a:ext cx="655553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</a:rPr>
              <a:t>Tanda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Tangan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Pelamar</a:t>
            </a: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bg1"/>
                </a:solidFill>
              </a:rPr>
              <a:t>terletak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dibawa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penutup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350981" y="5711500"/>
            <a:ext cx="9111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H</a:t>
            </a:r>
            <a:r>
              <a:rPr lang="en-US" sz="800" dirty="0" err="1" smtClean="0"/>
              <a:t>ormat</a:t>
            </a:r>
            <a:r>
              <a:rPr lang="en-US" sz="800" dirty="0" smtClean="0"/>
              <a:t> </a:t>
            </a:r>
            <a:r>
              <a:rPr lang="en-US" sz="800" dirty="0" err="1" smtClean="0"/>
              <a:t>saya</a:t>
            </a:r>
            <a:r>
              <a:rPr lang="en-US" sz="800" dirty="0" smtClean="0"/>
              <a:t>,</a:t>
            </a:r>
            <a:endParaRPr lang="en-US" sz="800" dirty="0"/>
          </a:p>
        </p:txBody>
      </p:sp>
      <p:sp>
        <p:nvSpPr>
          <p:cNvPr id="29" name="Rectangle 28"/>
          <p:cNvSpPr/>
          <p:nvPr/>
        </p:nvSpPr>
        <p:spPr>
          <a:xfrm>
            <a:off x="251665" y="5309043"/>
            <a:ext cx="655553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</a:rPr>
              <a:t>Nama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Lengkap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Pelamar</a:t>
            </a: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bg1"/>
                </a:solidFill>
              </a:rPr>
              <a:t>terletak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dibawah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tabda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tangan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pelamar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80909" y="2250105"/>
            <a:ext cx="675691" cy="289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636054" y="2560548"/>
            <a:ext cx="3209746" cy="2076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680909" y="5315499"/>
            <a:ext cx="2999791" cy="627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936658" y="5670065"/>
            <a:ext cx="1366085" cy="627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8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5" grpId="0" animBg="1"/>
      <p:bldP spid="18" grpId="0" animBg="1"/>
      <p:bldP spid="22" grpId="0" animBg="1"/>
      <p:bldP spid="20" grpId="0"/>
      <p:bldP spid="23" grpId="0"/>
      <p:bldP spid="26" grpId="0"/>
      <p:bldP spid="27" grpId="0"/>
      <p:bldP spid="29" grpId="0"/>
      <p:bldP spid="30" grpId="0" animBg="1"/>
      <p:bldP spid="31" grpId="0" animBg="1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4" y="616409"/>
            <a:ext cx="12482286" cy="56247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45144" y="616409"/>
            <a:ext cx="12482286" cy="5624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" y="0"/>
            <a:ext cx="12192000" cy="31641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" y="3164114"/>
            <a:ext cx="12337141" cy="3737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95715" y="3125631"/>
            <a:ext cx="8200571" cy="8668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i="1" dirty="0" smtClean="0"/>
              <a:t>TERIMA KASIH</a:t>
            </a:r>
            <a:endParaRPr lang="en-US" sz="6600" i="1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36577" y="3171580"/>
            <a:ext cx="8200571" cy="8668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i="1" dirty="0" smtClean="0">
                <a:solidFill>
                  <a:schemeClr val="bg1">
                    <a:lumMod val="75000"/>
                  </a:schemeClr>
                </a:solidFill>
              </a:rPr>
              <a:t>TERIMA KASIH</a:t>
            </a:r>
            <a:endParaRPr lang="en-US" sz="6600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68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2939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69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-0.00104 0.3495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4" grpId="0" animBg="1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699</Words>
  <Application>Microsoft Office PowerPoint</Application>
  <PresentationFormat>Widescreen</PresentationFormat>
  <Paragraphs>106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SURAT LAMARAN PEKERJAAN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SURAT LAMARAN PEKERJAAN</dc:title>
  <dc:creator>Admin</dc:creator>
  <cp:lastModifiedBy>Admin</cp:lastModifiedBy>
  <cp:revision>124</cp:revision>
  <dcterms:created xsi:type="dcterms:W3CDTF">2024-07-17T15:22:18Z</dcterms:created>
  <dcterms:modified xsi:type="dcterms:W3CDTF">2024-07-22T14:09:34Z</dcterms:modified>
</cp:coreProperties>
</file>